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8"/>
  </p:notesMasterIdLst>
  <p:sldIdLst>
    <p:sldId id="3825" r:id="rId5"/>
    <p:sldId id="3826" r:id="rId6"/>
    <p:sldId id="3827" r:id="rId7"/>
    <p:sldId id="3791" r:id="rId8"/>
    <p:sldId id="3841" r:id="rId9"/>
    <p:sldId id="3831" r:id="rId10"/>
    <p:sldId id="3794" r:id="rId11"/>
    <p:sldId id="3837" r:id="rId12"/>
    <p:sldId id="3838" r:id="rId13"/>
    <p:sldId id="3839" r:id="rId14"/>
    <p:sldId id="3830" r:id="rId15"/>
    <p:sldId id="3842" r:id="rId16"/>
    <p:sldId id="383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0B6895-EDF1-4239-AC17-D7706686947C}" v="10" dt="2022-12-10T20:23:00.176"/>
    <p1510:client id="{1FF973D9-4277-41A5-B7C7-36C604C68B85}" v="184" dt="2022-12-11T03:48:14.1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57336" autoAdjust="0"/>
  </p:normalViewPr>
  <p:slideViewPr>
    <p:cSldViewPr snapToGrid="0">
      <p:cViewPr>
        <p:scale>
          <a:sx n="66" d="100"/>
          <a:sy n="66" d="100"/>
        </p:scale>
        <p:origin x="264" y="-1077"/>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hnagiri Tuppal, Venu Gopalan" userId="1e80b5e0-4851-478c-870c-678a90bb6b40" providerId="ADAL" clId="{150B6895-EDF1-4239-AC17-D7706686947C}"/>
    <pc:docChg chg="undo redo custSel addSld delSld modSld sldOrd">
      <pc:chgData name="Krishnagiri Tuppal, Venu Gopalan" userId="1e80b5e0-4851-478c-870c-678a90bb6b40" providerId="ADAL" clId="{150B6895-EDF1-4239-AC17-D7706686947C}" dt="2022-12-10T20:42:11.799" v="1132" actId="20577"/>
      <pc:docMkLst>
        <pc:docMk/>
      </pc:docMkLst>
      <pc:sldChg chg="addSp delSp modSp mod">
        <pc:chgData name="Krishnagiri Tuppal, Venu Gopalan" userId="1e80b5e0-4851-478c-870c-678a90bb6b40" providerId="ADAL" clId="{150B6895-EDF1-4239-AC17-D7706686947C}" dt="2022-12-10T20:01:07.651" v="601" actId="14100"/>
        <pc:sldMkLst>
          <pc:docMk/>
          <pc:sldMk cId="1813910725" sldId="3794"/>
        </pc:sldMkLst>
        <pc:spChg chg="mod">
          <ac:chgData name="Krishnagiri Tuppal, Venu Gopalan" userId="1e80b5e0-4851-478c-870c-678a90bb6b40" providerId="ADAL" clId="{150B6895-EDF1-4239-AC17-D7706686947C}" dt="2022-12-10T18:56:47.831" v="365" actId="20577"/>
          <ac:spMkLst>
            <pc:docMk/>
            <pc:sldMk cId="1813910725" sldId="3794"/>
            <ac:spMk id="2" creationId="{1D46624E-1256-4074-A302-8EFDA23D77BF}"/>
          </ac:spMkLst>
        </pc:spChg>
        <pc:spChg chg="del">
          <ac:chgData name="Krishnagiri Tuppal, Venu Gopalan" userId="1e80b5e0-4851-478c-870c-678a90bb6b40" providerId="ADAL" clId="{150B6895-EDF1-4239-AC17-D7706686947C}" dt="2022-12-10T18:55:44.641" v="332" actId="478"/>
          <ac:spMkLst>
            <pc:docMk/>
            <pc:sldMk cId="1813910725" sldId="3794"/>
            <ac:spMk id="3" creationId="{33E8A40A-0195-4B3A-81F2-8B76B68F974F}"/>
          </ac:spMkLst>
        </pc:spChg>
        <pc:spChg chg="del mod">
          <ac:chgData name="Krishnagiri Tuppal, Venu Gopalan" userId="1e80b5e0-4851-478c-870c-678a90bb6b40" providerId="ADAL" clId="{150B6895-EDF1-4239-AC17-D7706686947C}" dt="2022-12-10T18:55:52.624" v="334" actId="478"/>
          <ac:spMkLst>
            <pc:docMk/>
            <pc:sldMk cId="1813910725" sldId="3794"/>
            <ac:spMk id="4" creationId="{A84DACD0-2773-4975-A2FE-3BD5764E1F61}"/>
          </ac:spMkLst>
        </pc:spChg>
        <pc:spChg chg="del mod">
          <ac:chgData name="Krishnagiri Tuppal, Venu Gopalan" userId="1e80b5e0-4851-478c-870c-678a90bb6b40" providerId="ADAL" clId="{150B6895-EDF1-4239-AC17-D7706686947C}" dt="2022-12-10T18:55:11.220" v="324" actId="478"/>
          <ac:spMkLst>
            <pc:docMk/>
            <pc:sldMk cId="1813910725" sldId="3794"/>
            <ac:spMk id="5" creationId="{8FCFD254-68A8-4D88-9653-D6F0238D59BD}"/>
          </ac:spMkLst>
        </pc:spChg>
        <pc:spChg chg="add del">
          <ac:chgData name="Krishnagiri Tuppal, Venu Gopalan" userId="1e80b5e0-4851-478c-870c-678a90bb6b40" providerId="ADAL" clId="{150B6895-EDF1-4239-AC17-D7706686947C}" dt="2022-12-10T18:55:39.617" v="331" actId="478"/>
          <ac:spMkLst>
            <pc:docMk/>
            <pc:sldMk cId="1813910725" sldId="3794"/>
            <ac:spMk id="6" creationId="{3905CD03-9B40-4AA4-B6AB-5B38436AB901}"/>
          </ac:spMkLst>
        </pc:spChg>
        <pc:spChg chg="add del mod">
          <ac:chgData name="Krishnagiri Tuppal, Venu Gopalan" userId="1e80b5e0-4851-478c-870c-678a90bb6b40" providerId="ADAL" clId="{150B6895-EDF1-4239-AC17-D7706686947C}" dt="2022-12-10T19:29:20.895" v="478" actId="1076"/>
          <ac:spMkLst>
            <pc:docMk/>
            <pc:sldMk cId="1813910725" sldId="3794"/>
            <ac:spMk id="8" creationId="{B1865C2E-01E0-6EDB-2A68-A268B2996A9F}"/>
          </ac:spMkLst>
        </pc:spChg>
        <pc:spChg chg="add del mod">
          <ac:chgData name="Krishnagiri Tuppal, Venu Gopalan" userId="1e80b5e0-4851-478c-870c-678a90bb6b40" providerId="ADAL" clId="{150B6895-EDF1-4239-AC17-D7706686947C}" dt="2022-12-10T19:52:45.306" v="545" actId="20577"/>
          <ac:spMkLst>
            <pc:docMk/>
            <pc:sldMk cId="1813910725" sldId="3794"/>
            <ac:spMk id="10" creationId="{727BE2B7-84C4-1D85-2558-6CB0574C2298}"/>
          </ac:spMkLst>
        </pc:spChg>
        <pc:spChg chg="add mod">
          <ac:chgData name="Krishnagiri Tuppal, Venu Gopalan" userId="1e80b5e0-4851-478c-870c-678a90bb6b40" providerId="ADAL" clId="{150B6895-EDF1-4239-AC17-D7706686947C}" dt="2022-12-10T19:29:07.938" v="477" actId="1076"/>
          <ac:spMkLst>
            <pc:docMk/>
            <pc:sldMk cId="1813910725" sldId="3794"/>
            <ac:spMk id="12" creationId="{9EA7B373-8E4E-D514-89EA-390CB275A675}"/>
          </ac:spMkLst>
        </pc:spChg>
        <pc:spChg chg="add mod">
          <ac:chgData name="Krishnagiri Tuppal, Venu Gopalan" userId="1e80b5e0-4851-478c-870c-678a90bb6b40" providerId="ADAL" clId="{150B6895-EDF1-4239-AC17-D7706686947C}" dt="2022-12-10T19:29:33.385" v="480" actId="1076"/>
          <ac:spMkLst>
            <pc:docMk/>
            <pc:sldMk cId="1813910725" sldId="3794"/>
            <ac:spMk id="14" creationId="{CA4275D2-697F-8E1D-DABE-1CCB60CCC3C4}"/>
          </ac:spMkLst>
        </pc:spChg>
        <pc:spChg chg="del">
          <ac:chgData name="Krishnagiri Tuppal, Venu Gopalan" userId="1e80b5e0-4851-478c-870c-678a90bb6b40" providerId="ADAL" clId="{150B6895-EDF1-4239-AC17-D7706686947C}" dt="2022-12-10T20:00:17.075" v="592" actId="478"/>
          <ac:spMkLst>
            <pc:docMk/>
            <pc:sldMk cId="1813910725" sldId="3794"/>
            <ac:spMk id="18" creationId="{93F1F6E8-FB29-489E-9497-38321677D832}"/>
          </ac:spMkLst>
        </pc:spChg>
        <pc:spChg chg="del">
          <ac:chgData name="Krishnagiri Tuppal, Venu Gopalan" userId="1e80b5e0-4851-478c-870c-678a90bb6b40" providerId="ADAL" clId="{150B6895-EDF1-4239-AC17-D7706686947C}" dt="2022-12-10T20:00:20.017" v="593" actId="478"/>
          <ac:spMkLst>
            <pc:docMk/>
            <pc:sldMk cId="1813910725" sldId="3794"/>
            <ac:spMk id="19" creationId="{A86EFF1E-AB9A-40FE-A0CF-794B56E5276A}"/>
          </ac:spMkLst>
        </pc:spChg>
        <pc:spChg chg="del">
          <ac:chgData name="Krishnagiri Tuppal, Venu Gopalan" userId="1e80b5e0-4851-478c-870c-678a90bb6b40" providerId="ADAL" clId="{150B6895-EDF1-4239-AC17-D7706686947C}" dt="2022-12-10T20:00:24.764" v="594" actId="478"/>
          <ac:spMkLst>
            <pc:docMk/>
            <pc:sldMk cId="1813910725" sldId="3794"/>
            <ac:spMk id="20" creationId="{013C53F7-A9FD-4503-9396-7A3FE9D0C699}"/>
          </ac:spMkLst>
        </pc:spChg>
        <pc:picChg chg="add mod">
          <ac:chgData name="Krishnagiri Tuppal, Venu Gopalan" userId="1e80b5e0-4851-478c-870c-678a90bb6b40" providerId="ADAL" clId="{150B6895-EDF1-4239-AC17-D7706686947C}" dt="2022-12-10T20:01:00.978" v="600" actId="14100"/>
          <ac:picMkLst>
            <pc:docMk/>
            <pc:sldMk cId="1813910725" sldId="3794"/>
            <ac:picMk id="16" creationId="{ED85CA38-965B-6361-6A67-60A810973B74}"/>
          </ac:picMkLst>
        </pc:picChg>
        <pc:picChg chg="add mod">
          <ac:chgData name="Krishnagiri Tuppal, Venu Gopalan" userId="1e80b5e0-4851-478c-870c-678a90bb6b40" providerId="ADAL" clId="{150B6895-EDF1-4239-AC17-D7706686947C}" dt="2022-12-10T20:01:07.651" v="601" actId="14100"/>
          <ac:picMkLst>
            <pc:docMk/>
            <pc:sldMk cId="1813910725" sldId="3794"/>
            <ac:picMk id="21" creationId="{069BC44B-68EC-BF7D-683C-163606E3D525}"/>
          </ac:picMkLst>
        </pc:picChg>
      </pc:sldChg>
      <pc:sldChg chg="addSp delSp modSp mod ord">
        <pc:chgData name="Krishnagiri Tuppal, Venu Gopalan" userId="1e80b5e0-4851-478c-870c-678a90bb6b40" providerId="ADAL" clId="{150B6895-EDF1-4239-AC17-D7706686947C}" dt="2022-12-10T20:23:23.758" v="907" actId="1076"/>
        <pc:sldMkLst>
          <pc:docMk/>
          <pc:sldMk cId="1791535643" sldId="3830"/>
        </pc:sldMkLst>
        <pc:spChg chg="mod">
          <ac:chgData name="Krishnagiri Tuppal, Venu Gopalan" userId="1e80b5e0-4851-478c-870c-678a90bb6b40" providerId="ADAL" clId="{150B6895-EDF1-4239-AC17-D7706686947C}" dt="2022-12-10T20:14:03.086" v="752" actId="20577"/>
          <ac:spMkLst>
            <pc:docMk/>
            <pc:sldMk cId="1791535643" sldId="3830"/>
            <ac:spMk id="2" creationId="{7518AA74-F89F-48A1-B941-897EC05BA69F}"/>
          </ac:spMkLst>
        </pc:spChg>
        <pc:spChg chg="del mod">
          <ac:chgData name="Krishnagiri Tuppal, Venu Gopalan" userId="1e80b5e0-4851-478c-870c-678a90bb6b40" providerId="ADAL" clId="{150B6895-EDF1-4239-AC17-D7706686947C}" dt="2022-12-10T20:14:11.234" v="754" actId="478"/>
          <ac:spMkLst>
            <pc:docMk/>
            <pc:sldMk cId="1791535643" sldId="3830"/>
            <ac:spMk id="4" creationId="{CC50807E-59FD-FFE2-2A4D-4BDC7B7E0760}"/>
          </ac:spMkLst>
        </pc:spChg>
        <pc:spChg chg="add mod">
          <ac:chgData name="Krishnagiri Tuppal, Venu Gopalan" userId="1e80b5e0-4851-478c-870c-678a90bb6b40" providerId="ADAL" clId="{150B6895-EDF1-4239-AC17-D7706686947C}" dt="2022-12-10T20:20:34.840" v="874" actId="14100"/>
          <ac:spMkLst>
            <pc:docMk/>
            <pc:sldMk cId="1791535643" sldId="3830"/>
            <ac:spMk id="13" creationId="{79CE28F7-0F0F-EDEF-438B-2B93B7DDE95B}"/>
          </ac:spMkLst>
        </pc:spChg>
        <pc:spChg chg="add mod">
          <ac:chgData name="Krishnagiri Tuppal, Venu Gopalan" userId="1e80b5e0-4851-478c-870c-678a90bb6b40" providerId="ADAL" clId="{150B6895-EDF1-4239-AC17-D7706686947C}" dt="2022-12-10T20:23:23.758" v="907" actId="1076"/>
          <ac:spMkLst>
            <pc:docMk/>
            <pc:sldMk cId="1791535643" sldId="3830"/>
            <ac:spMk id="20" creationId="{1311D0A8-4B57-A834-F165-465977F6C753}"/>
          </ac:spMkLst>
        </pc:spChg>
        <pc:grpChg chg="mod">
          <ac:chgData name="Krishnagiri Tuppal, Venu Gopalan" userId="1e80b5e0-4851-478c-870c-678a90bb6b40" providerId="ADAL" clId="{150B6895-EDF1-4239-AC17-D7706686947C}" dt="2022-12-10T20:22:51.322" v="902"/>
          <ac:grpSpMkLst>
            <pc:docMk/>
            <pc:sldMk cId="1791535643" sldId="3830"/>
            <ac:grpSpMk id="23" creationId="{83B229EE-B1D4-75A9-3262-E56386FE0F41}"/>
          </ac:grpSpMkLst>
        </pc:grpChg>
        <pc:grpChg chg="mod">
          <ac:chgData name="Krishnagiri Tuppal, Venu Gopalan" userId="1e80b5e0-4851-478c-870c-678a90bb6b40" providerId="ADAL" clId="{150B6895-EDF1-4239-AC17-D7706686947C}" dt="2022-12-10T20:23:00.176" v="905"/>
          <ac:grpSpMkLst>
            <pc:docMk/>
            <pc:sldMk cId="1791535643" sldId="3830"/>
            <ac:grpSpMk id="26" creationId="{B1DD9DC0-EACD-F457-2FD0-1934FE75E04B}"/>
          </ac:grpSpMkLst>
        </pc:grpChg>
        <pc:picChg chg="add del mod">
          <ac:chgData name="Krishnagiri Tuppal, Venu Gopalan" userId="1e80b5e0-4851-478c-870c-678a90bb6b40" providerId="ADAL" clId="{150B6895-EDF1-4239-AC17-D7706686947C}" dt="2022-12-10T18:38:43.925" v="24" actId="478"/>
          <ac:picMkLst>
            <pc:docMk/>
            <pc:sldMk cId="1791535643" sldId="3830"/>
            <ac:picMk id="5" creationId="{038AA778-C4B9-0847-2EA7-002A364AABB0}"/>
          </ac:picMkLst>
        </pc:picChg>
        <pc:picChg chg="add del mod">
          <ac:chgData name="Krishnagiri Tuppal, Venu Gopalan" userId="1e80b5e0-4851-478c-870c-678a90bb6b40" providerId="ADAL" clId="{150B6895-EDF1-4239-AC17-D7706686947C}" dt="2022-12-10T20:14:19.204" v="756" actId="478"/>
          <ac:picMkLst>
            <pc:docMk/>
            <pc:sldMk cId="1791535643" sldId="3830"/>
            <ac:picMk id="7" creationId="{165A84DB-ADFC-ADFA-593C-4A95F85D423D}"/>
          </ac:picMkLst>
        </pc:picChg>
        <pc:picChg chg="add del mod">
          <ac:chgData name="Krishnagiri Tuppal, Venu Gopalan" userId="1e80b5e0-4851-478c-870c-678a90bb6b40" providerId="ADAL" clId="{150B6895-EDF1-4239-AC17-D7706686947C}" dt="2022-12-10T20:14:16.656" v="755" actId="478"/>
          <ac:picMkLst>
            <pc:docMk/>
            <pc:sldMk cId="1791535643" sldId="3830"/>
            <ac:picMk id="9" creationId="{AFD04CCD-2B34-6D89-CF64-60765B1CD0CC}"/>
          </ac:picMkLst>
        </pc:picChg>
        <pc:picChg chg="add mod">
          <ac:chgData name="Krishnagiri Tuppal, Venu Gopalan" userId="1e80b5e0-4851-478c-870c-678a90bb6b40" providerId="ADAL" clId="{150B6895-EDF1-4239-AC17-D7706686947C}" dt="2022-12-10T20:21:01.798" v="879" actId="1076"/>
          <ac:picMkLst>
            <pc:docMk/>
            <pc:sldMk cId="1791535643" sldId="3830"/>
            <ac:picMk id="15" creationId="{753A9845-09DA-75CA-4558-F3134231E9AD}"/>
          </ac:picMkLst>
        </pc:picChg>
        <pc:picChg chg="add del mod">
          <ac:chgData name="Krishnagiri Tuppal, Venu Gopalan" userId="1e80b5e0-4851-478c-870c-678a90bb6b40" providerId="ADAL" clId="{150B6895-EDF1-4239-AC17-D7706686947C}" dt="2022-12-10T20:19:26.554" v="847" actId="478"/>
          <ac:picMkLst>
            <pc:docMk/>
            <pc:sldMk cId="1791535643" sldId="3830"/>
            <ac:picMk id="17" creationId="{F09D6B83-1ADC-B601-DC17-89A97BB86C3F}"/>
          </ac:picMkLst>
        </pc:picChg>
        <pc:picChg chg="add mod">
          <ac:chgData name="Krishnagiri Tuppal, Venu Gopalan" userId="1e80b5e0-4851-478c-870c-678a90bb6b40" providerId="ADAL" clId="{150B6895-EDF1-4239-AC17-D7706686947C}" dt="2022-12-10T20:20:59.137" v="878" actId="1076"/>
          <ac:picMkLst>
            <pc:docMk/>
            <pc:sldMk cId="1791535643" sldId="3830"/>
            <ac:picMk id="19" creationId="{7C13C148-C2B7-2D58-A481-AEE16187FC19}"/>
          </ac:picMkLst>
        </pc:picChg>
        <pc:inkChg chg="add mod">
          <ac:chgData name="Krishnagiri Tuppal, Venu Gopalan" userId="1e80b5e0-4851-478c-870c-678a90bb6b40" providerId="ADAL" clId="{150B6895-EDF1-4239-AC17-D7706686947C}" dt="2022-12-10T20:22:51.322" v="902"/>
          <ac:inkMkLst>
            <pc:docMk/>
            <pc:sldMk cId="1791535643" sldId="3830"/>
            <ac:inkMk id="21" creationId="{E948AF66-1CA6-B506-0F75-D9C01E58EE50}"/>
          </ac:inkMkLst>
        </pc:inkChg>
        <pc:inkChg chg="add mod">
          <ac:chgData name="Krishnagiri Tuppal, Venu Gopalan" userId="1e80b5e0-4851-478c-870c-678a90bb6b40" providerId="ADAL" clId="{150B6895-EDF1-4239-AC17-D7706686947C}" dt="2022-12-10T20:22:51.322" v="902"/>
          <ac:inkMkLst>
            <pc:docMk/>
            <pc:sldMk cId="1791535643" sldId="3830"/>
            <ac:inkMk id="22" creationId="{3E74EC17-3BBA-1E95-ED2B-4B4FE9495D81}"/>
          </ac:inkMkLst>
        </pc:inkChg>
        <pc:inkChg chg="add mod">
          <ac:chgData name="Krishnagiri Tuppal, Venu Gopalan" userId="1e80b5e0-4851-478c-870c-678a90bb6b40" providerId="ADAL" clId="{150B6895-EDF1-4239-AC17-D7706686947C}" dt="2022-12-10T20:23:00.176" v="905"/>
          <ac:inkMkLst>
            <pc:docMk/>
            <pc:sldMk cId="1791535643" sldId="3830"/>
            <ac:inkMk id="24" creationId="{EE992BBD-B25E-4340-C9C9-7B7D1A97DB50}"/>
          </ac:inkMkLst>
        </pc:inkChg>
        <pc:inkChg chg="add mod">
          <ac:chgData name="Krishnagiri Tuppal, Venu Gopalan" userId="1e80b5e0-4851-478c-870c-678a90bb6b40" providerId="ADAL" clId="{150B6895-EDF1-4239-AC17-D7706686947C}" dt="2022-12-10T20:23:00.176" v="905"/>
          <ac:inkMkLst>
            <pc:docMk/>
            <pc:sldMk cId="1791535643" sldId="3830"/>
            <ac:inkMk id="25" creationId="{9E233C30-1265-595D-4582-C308CE458705}"/>
          </ac:inkMkLst>
        </pc:inkChg>
        <pc:cxnChg chg="add del">
          <ac:chgData name="Krishnagiri Tuppal, Venu Gopalan" userId="1e80b5e0-4851-478c-870c-678a90bb6b40" providerId="ADAL" clId="{150B6895-EDF1-4239-AC17-D7706686947C}" dt="2022-12-10T18:41:29.660" v="40" actId="11529"/>
          <ac:cxnSpMkLst>
            <pc:docMk/>
            <pc:sldMk cId="1791535643" sldId="3830"/>
            <ac:cxnSpMk id="11" creationId="{ECCB5A27-7F25-F4EA-1DAD-DF5D8BA25834}"/>
          </ac:cxnSpMkLst>
        </pc:cxnChg>
      </pc:sldChg>
      <pc:sldChg chg="addSp delSp modSp mod">
        <pc:chgData name="Krishnagiri Tuppal, Venu Gopalan" userId="1e80b5e0-4851-478c-870c-678a90bb6b40" providerId="ADAL" clId="{150B6895-EDF1-4239-AC17-D7706686947C}" dt="2022-12-10T18:54:31.774" v="322" actId="5793"/>
        <pc:sldMkLst>
          <pc:docMk/>
          <pc:sldMk cId="3942647457" sldId="3831"/>
        </pc:sldMkLst>
        <pc:spChg chg="mod">
          <ac:chgData name="Krishnagiri Tuppal, Venu Gopalan" userId="1e80b5e0-4851-478c-870c-678a90bb6b40" providerId="ADAL" clId="{150B6895-EDF1-4239-AC17-D7706686947C}" dt="2022-12-10T18:44:56.255" v="101" actId="20577"/>
          <ac:spMkLst>
            <pc:docMk/>
            <pc:sldMk cId="3942647457" sldId="3831"/>
            <ac:spMk id="2" creationId="{5F916DAA-1ACF-4343-A637-D55C4A5DE05B}"/>
          </ac:spMkLst>
        </pc:spChg>
        <pc:spChg chg="del">
          <ac:chgData name="Krishnagiri Tuppal, Venu Gopalan" userId="1e80b5e0-4851-478c-870c-678a90bb6b40" providerId="ADAL" clId="{150B6895-EDF1-4239-AC17-D7706686947C}" dt="2022-12-10T18:50:19.378" v="196" actId="478"/>
          <ac:spMkLst>
            <pc:docMk/>
            <pc:sldMk cId="3942647457" sldId="3831"/>
            <ac:spMk id="5" creationId="{3AD06355-A3C6-4680-9456-99EB4CD43474}"/>
          </ac:spMkLst>
        </pc:spChg>
        <pc:spChg chg="del">
          <ac:chgData name="Krishnagiri Tuppal, Venu Gopalan" userId="1e80b5e0-4851-478c-870c-678a90bb6b40" providerId="ADAL" clId="{150B6895-EDF1-4239-AC17-D7706686947C}" dt="2022-12-10T18:50:15.358" v="195" actId="478"/>
          <ac:spMkLst>
            <pc:docMk/>
            <pc:sldMk cId="3942647457" sldId="3831"/>
            <ac:spMk id="6" creationId="{31E614C4-AF93-47E4-AAAE-E508A893E74A}"/>
          </ac:spMkLst>
        </pc:spChg>
        <pc:spChg chg="del">
          <ac:chgData name="Krishnagiri Tuppal, Venu Gopalan" userId="1e80b5e0-4851-478c-870c-678a90bb6b40" providerId="ADAL" clId="{150B6895-EDF1-4239-AC17-D7706686947C}" dt="2022-12-10T18:50:11.716" v="194" actId="478"/>
          <ac:spMkLst>
            <pc:docMk/>
            <pc:sldMk cId="3942647457" sldId="3831"/>
            <ac:spMk id="7" creationId="{AB8B6466-CC56-4078-BB0C-7A0D5CB3F0F4}"/>
          </ac:spMkLst>
        </pc:spChg>
        <pc:spChg chg="add mod">
          <ac:chgData name="Krishnagiri Tuppal, Venu Gopalan" userId="1e80b5e0-4851-478c-870c-678a90bb6b40" providerId="ADAL" clId="{150B6895-EDF1-4239-AC17-D7706686947C}" dt="2022-12-10T18:54:31.774" v="322" actId="5793"/>
          <ac:spMkLst>
            <pc:docMk/>
            <pc:sldMk cId="3942647457" sldId="3831"/>
            <ac:spMk id="8" creationId="{9E48C456-8BCB-1BD5-A0D5-BC55F82BD3FE}"/>
          </ac:spMkLst>
        </pc:spChg>
        <pc:grpChg chg="del mod">
          <ac:chgData name="Krishnagiri Tuppal, Venu Gopalan" userId="1e80b5e0-4851-478c-870c-678a90bb6b40" providerId="ADAL" clId="{150B6895-EDF1-4239-AC17-D7706686947C}" dt="2022-12-10T18:53:11.042" v="270"/>
          <ac:grpSpMkLst>
            <pc:docMk/>
            <pc:sldMk cId="3942647457" sldId="3831"/>
            <ac:grpSpMk id="15" creationId="{5740A14A-693D-C0F2-39E8-89CF22DFE723}"/>
          </ac:grpSpMkLst>
        </pc:grpChg>
        <pc:grpChg chg="mod">
          <ac:chgData name="Krishnagiri Tuppal, Venu Gopalan" userId="1e80b5e0-4851-478c-870c-678a90bb6b40" providerId="ADAL" clId="{150B6895-EDF1-4239-AC17-D7706686947C}" dt="2022-12-10T18:53:11.042" v="270"/>
          <ac:grpSpMkLst>
            <pc:docMk/>
            <pc:sldMk cId="3942647457" sldId="3831"/>
            <ac:grpSpMk id="17" creationId="{0E0337DD-0FEF-0CD3-07FD-BDCF7B616821}"/>
          </ac:grpSpMkLst>
        </pc:grpChg>
        <pc:grpChg chg="mod">
          <ac:chgData name="Krishnagiri Tuppal, Venu Gopalan" userId="1e80b5e0-4851-478c-870c-678a90bb6b40" providerId="ADAL" clId="{150B6895-EDF1-4239-AC17-D7706686947C}" dt="2022-12-10T18:53:44.548" v="276"/>
          <ac:grpSpMkLst>
            <pc:docMk/>
            <pc:sldMk cId="3942647457" sldId="3831"/>
            <ac:grpSpMk id="21" creationId="{79E1DA7B-D4E7-EB56-BE73-E828A8D39799}"/>
          </ac:grpSpMkLst>
        </pc:grpChg>
        <pc:grpChg chg="mod">
          <ac:chgData name="Krishnagiri Tuppal, Venu Gopalan" userId="1e80b5e0-4851-478c-870c-678a90bb6b40" providerId="ADAL" clId="{150B6895-EDF1-4239-AC17-D7706686947C}" dt="2022-12-10T18:53:59.948" v="283"/>
          <ac:grpSpMkLst>
            <pc:docMk/>
            <pc:sldMk cId="3942647457" sldId="3831"/>
            <ac:grpSpMk id="24" creationId="{E9173F9B-3FBA-FF66-6833-1330BFB860C9}"/>
          </ac:grpSpMkLst>
        </pc:grpChg>
        <pc:graphicFrameChg chg="del">
          <ac:chgData name="Krishnagiri Tuppal, Venu Gopalan" userId="1e80b5e0-4851-478c-870c-678a90bb6b40" providerId="ADAL" clId="{150B6895-EDF1-4239-AC17-D7706686947C}" dt="2022-12-10T18:44:23.683" v="44" actId="478"/>
          <ac:graphicFrameMkLst>
            <pc:docMk/>
            <pc:sldMk cId="3942647457" sldId="3831"/>
            <ac:graphicFrameMk id="4" creationId="{E246B7D8-C843-490A-A5BB-04DFA74A3D8D}"/>
          </ac:graphicFrameMkLst>
        </pc:graphicFrameChg>
        <pc:picChg chg="add mod">
          <ac:chgData name="Krishnagiri Tuppal, Venu Gopalan" userId="1e80b5e0-4851-478c-870c-678a90bb6b40" providerId="ADAL" clId="{150B6895-EDF1-4239-AC17-D7706686947C}" dt="2022-12-10T18:52:22.062" v="261" actId="1076"/>
          <ac:picMkLst>
            <pc:docMk/>
            <pc:sldMk cId="3942647457" sldId="3831"/>
            <ac:picMk id="10" creationId="{CC60CE6F-2A3C-180F-E057-C811D7ACD238}"/>
          </ac:picMkLst>
        </pc:picChg>
        <pc:inkChg chg="add del">
          <ac:chgData name="Krishnagiri Tuppal, Venu Gopalan" userId="1e80b5e0-4851-478c-870c-678a90bb6b40" providerId="ADAL" clId="{150B6895-EDF1-4239-AC17-D7706686947C}" dt="2022-12-10T18:52:57.490" v="265"/>
          <ac:inkMkLst>
            <pc:docMk/>
            <pc:sldMk cId="3942647457" sldId="3831"/>
            <ac:inkMk id="11" creationId="{593A341B-3DEE-6F60-D22B-082962505833}"/>
          </ac:inkMkLst>
        </pc:inkChg>
        <pc:inkChg chg="add del">
          <ac:chgData name="Krishnagiri Tuppal, Venu Gopalan" userId="1e80b5e0-4851-478c-870c-678a90bb6b40" providerId="ADAL" clId="{150B6895-EDF1-4239-AC17-D7706686947C}" dt="2022-12-10T18:52:42.167" v="264" actId="9405"/>
          <ac:inkMkLst>
            <pc:docMk/>
            <pc:sldMk cId="3942647457" sldId="3831"/>
            <ac:inkMk id="12" creationId="{F1B00AAD-E308-B7D6-E364-B357F28C3C02}"/>
          </ac:inkMkLst>
        </pc:inkChg>
        <pc:inkChg chg="add mod">
          <ac:chgData name="Krishnagiri Tuppal, Venu Gopalan" userId="1e80b5e0-4851-478c-870c-678a90bb6b40" providerId="ADAL" clId="{150B6895-EDF1-4239-AC17-D7706686947C}" dt="2022-12-10T18:53:11.042" v="270"/>
          <ac:inkMkLst>
            <pc:docMk/>
            <pc:sldMk cId="3942647457" sldId="3831"/>
            <ac:inkMk id="13" creationId="{7D47490F-0776-DF17-F377-ABB2D33E91AD}"/>
          </ac:inkMkLst>
        </pc:inkChg>
        <pc:inkChg chg="add mod">
          <ac:chgData name="Krishnagiri Tuppal, Venu Gopalan" userId="1e80b5e0-4851-478c-870c-678a90bb6b40" providerId="ADAL" clId="{150B6895-EDF1-4239-AC17-D7706686947C}" dt="2022-12-10T18:53:11.042" v="270"/>
          <ac:inkMkLst>
            <pc:docMk/>
            <pc:sldMk cId="3942647457" sldId="3831"/>
            <ac:inkMk id="14" creationId="{E1BC52B5-161E-BE07-AB89-91D0876549C1}"/>
          </ac:inkMkLst>
        </pc:inkChg>
        <pc:inkChg chg="add mod">
          <ac:chgData name="Krishnagiri Tuppal, Venu Gopalan" userId="1e80b5e0-4851-478c-870c-678a90bb6b40" providerId="ADAL" clId="{150B6895-EDF1-4239-AC17-D7706686947C}" dt="2022-12-10T18:53:11.042" v="270"/>
          <ac:inkMkLst>
            <pc:docMk/>
            <pc:sldMk cId="3942647457" sldId="3831"/>
            <ac:inkMk id="16" creationId="{DC10885E-2CA3-11B2-A0AC-8B99DADE5E70}"/>
          </ac:inkMkLst>
        </pc:inkChg>
        <pc:inkChg chg="add del">
          <ac:chgData name="Krishnagiri Tuppal, Venu Gopalan" userId="1e80b5e0-4851-478c-870c-678a90bb6b40" providerId="ADAL" clId="{150B6895-EDF1-4239-AC17-D7706686947C}" dt="2022-12-10T18:53:45.116" v="278" actId="9405"/>
          <ac:inkMkLst>
            <pc:docMk/>
            <pc:sldMk cId="3942647457" sldId="3831"/>
            <ac:inkMk id="18" creationId="{F03416E0-0A5E-4E6B-F20C-FFC3C9C7BF7A}"/>
          </ac:inkMkLst>
        </pc:inkChg>
        <pc:inkChg chg="add del mod">
          <ac:chgData name="Krishnagiri Tuppal, Venu Gopalan" userId="1e80b5e0-4851-478c-870c-678a90bb6b40" providerId="ADAL" clId="{150B6895-EDF1-4239-AC17-D7706686947C}" dt="2022-12-10T18:53:44.734" v="277" actId="9405"/>
          <ac:inkMkLst>
            <pc:docMk/>
            <pc:sldMk cId="3942647457" sldId="3831"/>
            <ac:inkMk id="19" creationId="{039A223B-8B99-E7E5-D1A7-B38F226289CD}"/>
          </ac:inkMkLst>
        </pc:inkChg>
        <pc:inkChg chg="add del mod">
          <ac:chgData name="Krishnagiri Tuppal, Venu Gopalan" userId="1e80b5e0-4851-478c-870c-678a90bb6b40" providerId="ADAL" clId="{150B6895-EDF1-4239-AC17-D7706686947C}" dt="2022-12-10T18:53:44.548" v="276"/>
          <ac:inkMkLst>
            <pc:docMk/>
            <pc:sldMk cId="3942647457" sldId="3831"/>
            <ac:inkMk id="20" creationId="{51461C4C-5E42-3ADA-EEC2-F394048FF5C4}"/>
          </ac:inkMkLst>
        </pc:inkChg>
        <pc:inkChg chg="add del mod">
          <ac:chgData name="Krishnagiri Tuppal, Venu Gopalan" userId="1e80b5e0-4851-478c-870c-678a90bb6b40" providerId="ADAL" clId="{150B6895-EDF1-4239-AC17-D7706686947C}" dt="2022-12-10T18:54:00.353" v="284" actId="9405"/>
          <ac:inkMkLst>
            <pc:docMk/>
            <pc:sldMk cId="3942647457" sldId="3831"/>
            <ac:inkMk id="22" creationId="{5F5AC0DB-634C-39F8-1894-6F0863FF5F77}"/>
          </ac:inkMkLst>
        </pc:inkChg>
        <pc:inkChg chg="add del mod">
          <ac:chgData name="Krishnagiri Tuppal, Venu Gopalan" userId="1e80b5e0-4851-478c-870c-678a90bb6b40" providerId="ADAL" clId="{150B6895-EDF1-4239-AC17-D7706686947C}" dt="2022-12-10T18:53:59.948" v="283"/>
          <ac:inkMkLst>
            <pc:docMk/>
            <pc:sldMk cId="3942647457" sldId="3831"/>
            <ac:inkMk id="23" creationId="{5523A3C3-E58F-32EA-003F-8219870CCE42}"/>
          </ac:inkMkLst>
        </pc:inkChg>
      </pc:sldChg>
      <pc:sldChg chg="del ord">
        <pc:chgData name="Krishnagiri Tuppal, Venu Gopalan" userId="1e80b5e0-4851-478c-870c-678a90bb6b40" providerId="ADAL" clId="{150B6895-EDF1-4239-AC17-D7706686947C}" dt="2022-12-10T20:24:01.944" v="908" actId="47"/>
        <pc:sldMkLst>
          <pc:docMk/>
          <pc:sldMk cId="543995561" sldId="3832"/>
        </pc:sldMkLst>
      </pc:sldChg>
      <pc:sldChg chg="add del">
        <pc:chgData name="Krishnagiri Tuppal, Venu Gopalan" userId="1e80b5e0-4851-478c-870c-678a90bb6b40" providerId="ADAL" clId="{150B6895-EDF1-4239-AC17-D7706686947C}" dt="2022-12-10T20:37:30.344" v="921" actId="47"/>
        <pc:sldMkLst>
          <pc:docMk/>
          <pc:sldMk cId="17839761" sldId="3833"/>
        </pc:sldMkLst>
      </pc:sldChg>
      <pc:sldChg chg="delSp modSp mod">
        <pc:chgData name="Krishnagiri Tuppal, Venu Gopalan" userId="1e80b5e0-4851-478c-870c-678a90bb6b40" providerId="ADAL" clId="{150B6895-EDF1-4239-AC17-D7706686947C}" dt="2022-12-10T20:42:02.331" v="1130" actId="20577"/>
        <pc:sldMkLst>
          <pc:docMk/>
          <pc:sldMk cId="962258905" sldId="3834"/>
        </pc:sldMkLst>
        <pc:spChg chg="mod">
          <ac:chgData name="Krishnagiri Tuppal, Venu Gopalan" userId="1e80b5e0-4851-478c-870c-678a90bb6b40" providerId="ADAL" clId="{150B6895-EDF1-4239-AC17-D7706686947C}" dt="2022-12-10T20:42:02.331" v="1130" actId="20577"/>
          <ac:spMkLst>
            <pc:docMk/>
            <pc:sldMk cId="962258905" sldId="3834"/>
            <ac:spMk id="3" creationId="{21F0B6E0-1F7C-4E6A-87B1-554ADE739CD1}"/>
          </ac:spMkLst>
        </pc:spChg>
        <pc:spChg chg="del">
          <ac:chgData name="Krishnagiri Tuppal, Venu Gopalan" userId="1e80b5e0-4851-478c-870c-678a90bb6b40" providerId="ADAL" clId="{150B6895-EDF1-4239-AC17-D7706686947C}" dt="2022-12-10T20:28:20.368" v="909" actId="478"/>
          <ac:spMkLst>
            <pc:docMk/>
            <pc:sldMk cId="962258905" sldId="3834"/>
            <ac:spMk id="4" creationId="{6F95E0EB-F1F4-436B-A218-93E100A66902}"/>
          </ac:spMkLst>
        </pc:spChg>
        <pc:spChg chg="del">
          <ac:chgData name="Krishnagiri Tuppal, Venu Gopalan" userId="1e80b5e0-4851-478c-870c-678a90bb6b40" providerId="ADAL" clId="{150B6895-EDF1-4239-AC17-D7706686947C}" dt="2022-12-10T20:28:22.921" v="910" actId="478"/>
          <ac:spMkLst>
            <pc:docMk/>
            <pc:sldMk cId="962258905" sldId="3834"/>
            <ac:spMk id="5" creationId="{C75D06EF-9416-46F7-8230-B49EE1269F53}"/>
          </ac:spMkLst>
        </pc:spChg>
        <pc:spChg chg="del">
          <ac:chgData name="Krishnagiri Tuppal, Venu Gopalan" userId="1e80b5e0-4851-478c-870c-678a90bb6b40" providerId="ADAL" clId="{150B6895-EDF1-4239-AC17-D7706686947C}" dt="2022-12-10T20:28:25.277" v="911" actId="478"/>
          <ac:spMkLst>
            <pc:docMk/>
            <pc:sldMk cId="962258905" sldId="3834"/>
            <ac:spMk id="6" creationId="{7359025F-68D1-4F50-8480-3F981455D4DE}"/>
          </ac:spMkLst>
        </pc:spChg>
      </pc:sldChg>
      <pc:sldChg chg="add del">
        <pc:chgData name="Krishnagiri Tuppal, Venu Gopalan" userId="1e80b5e0-4851-478c-870c-678a90bb6b40" providerId="ADAL" clId="{150B6895-EDF1-4239-AC17-D7706686947C}" dt="2022-12-10T19:30:47.962" v="495" actId="47"/>
        <pc:sldMkLst>
          <pc:docMk/>
          <pc:sldMk cId="3838187614" sldId="3835"/>
        </pc:sldMkLst>
      </pc:sldChg>
      <pc:sldChg chg="delSp add del mod">
        <pc:chgData name="Krishnagiri Tuppal, Venu Gopalan" userId="1e80b5e0-4851-478c-870c-678a90bb6b40" providerId="ADAL" clId="{150B6895-EDF1-4239-AC17-D7706686947C}" dt="2022-12-10T18:45:10.673" v="102" actId="2696"/>
        <pc:sldMkLst>
          <pc:docMk/>
          <pc:sldMk cId="3987494018" sldId="3835"/>
        </pc:sldMkLst>
        <pc:picChg chg="del">
          <ac:chgData name="Krishnagiri Tuppal, Venu Gopalan" userId="1e80b5e0-4851-478c-870c-678a90bb6b40" providerId="ADAL" clId="{150B6895-EDF1-4239-AC17-D7706686947C}" dt="2022-12-10T18:43:47.941" v="42" actId="478"/>
          <ac:picMkLst>
            <pc:docMk/>
            <pc:sldMk cId="3987494018" sldId="3835"/>
            <ac:picMk id="7" creationId="{165A84DB-ADFC-ADFA-593C-4A95F85D423D}"/>
          </ac:picMkLst>
        </pc:picChg>
        <pc:picChg chg="del">
          <ac:chgData name="Krishnagiri Tuppal, Venu Gopalan" userId="1e80b5e0-4851-478c-870c-678a90bb6b40" providerId="ADAL" clId="{150B6895-EDF1-4239-AC17-D7706686947C}" dt="2022-12-10T18:43:51.353" v="43" actId="478"/>
          <ac:picMkLst>
            <pc:docMk/>
            <pc:sldMk cId="3987494018" sldId="3835"/>
            <ac:picMk id="9" creationId="{AFD04CCD-2B34-6D89-CF64-60765B1CD0CC}"/>
          </ac:picMkLst>
        </pc:picChg>
      </pc:sldChg>
      <pc:sldChg chg="modSp add del mod">
        <pc:chgData name="Krishnagiri Tuppal, Venu Gopalan" userId="1e80b5e0-4851-478c-870c-678a90bb6b40" providerId="ADAL" clId="{150B6895-EDF1-4239-AC17-D7706686947C}" dt="2022-12-10T19:30:46.146" v="494" actId="47"/>
        <pc:sldMkLst>
          <pc:docMk/>
          <pc:sldMk cId="2305514266" sldId="3836"/>
        </pc:sldMkLst>
        <pc:spChg chg="mod">
          <ac:chgData name="Krishnagiri Tuppal, Venu Gopalan" userId="1e80b5e0-4851-478c-870c-678a90bb6b40" providerId="ADAL" clId="{150B6895-EDF1-4239-AC17-D7706686947C}" dt="2022-12-10T19:30:35.157" v="492" actId="20577"/>
          <ac:spMkLst>
            <pc:docMk/>
            <pc:sldMk cId="2305514266" sldId="3836"/>
            <ac:spMk id="2" creationId="{1D46624E-1256-4074-A302-8EFDA23D77BF}"/>
          </ac:spMkLst>
        </pc:spChg>
      </pc:sldChg>
      <pc:sldChg chg="addSp delSp modSp add mod">
        <pc:chgData name="Krishnagiri Tuppal, Venu Gopalan" userId="1e80b5e0-4851-478c-870c-678a90bb6b40" providerId="ADAL" clId="{150B6895-EDF1-4239-AC17-D7706686947C}" dt="2022-12-10T20:00:51.797" v="599" actId="14100"/>
        <pc:sldMkLst>
          <pc:docMk/>
          <pc:sldMk cId="3001455425" sldId="3837"/>
        </pc:sldMkLst>
        <pc:spChg chg="mod">
          <ac:chgData name="Krishnagiri Tuppal, Venu Gopalan" userId="1e80b5e0-4851-478c-870c-678a90bb6b40" providerId="ADAL" clId="{150B6895-EDF1-4239-AC17-D7706686947C}" dt="2022-12-10T19:31:04.151" v="504" actId="20577"/>
          <ac:spMkLst>
            <pc:docMk/>
            <pc:sldMk cId="3001455425" sldId="3837"/>
            <ac:spMk id="2" creationId="{1D46624E-1256-4074-A302-8EFDA23D77BF}"/>
          </ac:spMkLst>
        </pc:spChg>
        <pc:spChg chg="mod">
          <ac:chgData name="Krishnagiri Tuppal, Venu Gopalan" userId="1e80b5e0-4851-478c-870c-678a90bb6b40" providerId="ADAL" clId="{150B6895-EDF1-4239-AC17-D7706686947C}" dt="2022-12-10T19:34:30.514" v="529" actId="20577"/>
          <ac:spMkLst>
            <pc:docMk/>
            <pc:sldMk cId="3001455425" sldId="3837"/>
            <ac:spMk id="8" creationId="{B1865C2E-01E0-6EDB-2A68-A268B2996A9F}"/>
          </ac:spMkLst>
        </pc:spChg>
        <pc:spChg chg="mod">
          <ac:chgData name="Krishnagiri Tuppal, Venu Gopalan" userId="1e80b5e0-4851-478c-870c-678a90bb6b40" providerId="ADAL" clId="{150B6895-EDF1-4239-AC17-D7706686947C}" dt="2022-12-10T19:58:58.995" v="585" actId="20577"/>
          <ac:spMkLst>
            <pc:docMk/>
            <pc:sldMk cId="3001455425" sldId="3837"/>
            <ac:spMk id="10" creationId="{727BE2B7-84C4-1D85-2558-6CB0574C2298}"/>
          </ac:spMkLst>
        </pc:spChg>
        <pc:spChg chg="mod">
          <ac:chgData name="Krishnagiri Tuppal, Venu Gopalan" userId="1e80b5e0-4851-478c-870c-678a90bb6b40" providerId="ADAL" clId="{150B6895-EDF1-4239-AC17-D7706686947C}" dt="2022-12-10T19:34:23.466" v="524" actId="1076"/>
          <ac:spMkLst>
            <pc:docMk/>
            <pc:sldMk cId="3001455425" sldId="3837"/>
            <ac:spMk id="12" creationId="{9EA7B373-8E4E-D514-89EA-390CB275A675}"/>
          </ac:spMkLst>
        </pc:spChg>
        <pc:spChg chg="mod">
          <ac:chgData name="Krishnagiri Tuppal, Venu Gopalan" userId="1e80b5e0-4851-478c-870c-678a90bb6b40" providerId="ADAL" clId="{150B6895-EDF1-4239-AC17-D7706686947C}" dt="2022-12-10T19:55:05.515" v="552" actId="20577"/>
          <ac:spMkLst>
            <pc:docMk/>
            <pc:sldMk cId="3001455425" sldId="3837"/>
            <ac:spMk id="14" creationId="{CA4275D2-697F-8E1D-DABE-1CCB60CCC3C4}"/>
          </ac:spMkLst>
        </pc:spChg>
        <pc:spChg chg="del">
          <ac:chgData name="Krishnagiri Tuppal, Venu Gopalan" userId="1e80b5e0-4851-478c-870c-678a90bb6b40" providerId="ADAL" clId="{150B6895-EDF1-4239-AC17-D7706686947C}" dt="2022-12-10T20:00:32.079" v="595" actId="478"/>
          <ac:spMkLst>
            <pc:docMk/>
            <pc:sldMk cId="3001455425" sldId="3837"/>
            <ac:spMk id="18" creationId="{93F1F6E8-FB29-489E-9497-38321677D832}"/>
          </ac:spMkLst>
        </pc:spChg>
        <pc:spChg chg="del">
          <ac:chgData name="Krishnagiri Tuppal, Venu Gopalan" userId="1e80b5e0-4851-478c-870c-678a90bb6b40" providerId="ADAL" clId="{150B6895-EDF1-4239-AC17-D7706686947C}" dt="2022-12-10T20:00:35.305" v="596" actId="478"/>
          <ac:spMkLst>
            <pc:docMk/>
            <pc:sldMk cId="3001455425" sldId="3837"/>
            <ac:spMk id="19" creationId="{A86EFF1E-AB9A-40FE-A0CF-794B56E5276A}"/>
          </ac:spMkLst>
        </pc:spChg>
        <pc:spChg chg="del">
          <ac:chgData name="Krishnagiri Tuppal, Venu Gopalan" userId="1e80b5e0-4851-478c-870c-678a90bb6b40" providerId="ADAL" clId="{150B6895-EDF1-4239-AC17-D7706686947C}" dt="2022-12-10T20:00:37.954" v="597" actId="478"/>
          <ac:spMkLst>
            <pc:docMk/>
            <pc:sldMk cId="3001455425" sldId="3837"/>
            <ac:spMk id="20" creationId="{013C53F7-A9FD-4503-9396-7A3FE9D0C699}"/>
          </ac:spMkLst>
        </pc:spChg>
        <pc:picChg chg="add mod">
          <ac:chgData name="Krishnagiri Tuppal, Venu Gopalan" userId="1e80b5e0-4851-478c-870c-678a90bb6b40" providerId="ADAL" clId="{150B6895-EDF1-4239-AC17-D7706686947C}" dt="2022-12-10T20:00:44.617" v="598" actId="14100"/>
          <ac:picMkLst>
            <pc:docMk/>
            <pc:sldMk cId="3001455425" sldId="3837"/>
            <ac:picMk id="4" creationId="{9DEF319A-4095-2388-3B6E-BC59A61A5052}"/>
          </ac:picMkLst>
        </pc:picChg>
        <pc:picChg chg="add mod">
          <ac:chgData name="Krishnagiri Tuppal, Venu Gopalan" userId="1e80b5e0-4851-478c-870c-678a90bb6b40" providerId="ADAL" clId="{150B6895-EDF1-4239-AC17-D7706686947C}" dt="2022-12-10T20:00:51.797" v="599" actId="14100"/>
          <ac:picMkLst>
            <pc:docMk/>
            <pc:sldMk cId="3001455425" sldId="3837"/>
            <ac:picMk id="6" creationId="{F61235D4-A56C-4446-BC71-E4C48B138578}"/>
          </ac:picMkLst>
        </pc:picChg>
        <pc:picChg chg="del">
          <ac:chgData name="Krishnagiri Tuppal, Venu Gopalan" userId="1e80b5e0-4851-478c-870c-678a90bb6b40" providerId="ADAL" clId="{150B6895-EDF1-4239-AC17-D7706686947C}" dt="2022-12-10T19:56:47.981" v="553" actId="478"/>
          <ac:picMkLst>
            <pc:docMk/>
            <pc:sldMk cId="3001455425" sldId="3837"/>
            <ac:picMk id="16" creationId="{ED85CA38-965B-6361-6A67-60A810973B74}"/>
          </ac:picMkLst>
        </pc:picChg>
        <pc:picChg chg="del mod">
          <ac:chgData name="Krishnagiri Tuppal, Venu Gopalan" userId="1e80b5e0-4851-478c-870c-678a90bb6b40" providerId="ADAL" clId="{150B6895-EDF1-4239-AC17-D7706686947C}" dt="2022-12-10T19:59:03.750" v="586" actId="478"/>
          <ac:picMkLst>
            <pc:docMk/>
            <pc:sldMk cId="3001455425" sldId="3837"/>
            <ac:picMk id="21" creationId="{069BC44B-68EC-BF7D-683C-163606E3D525}"/>
          </ac:picMkLst>
        </pc:picChg>
      </pc:sldChg>
      <pc:sldChg chg="addSp delSp modSp add mod">
        <pc:chgData name="Krishnagiri Tuppal, Venu Gopalan" userId="1e80b5e0-4851-478c-870c-678a90bb6b40" providerId="ADAL" clId="{150B6895-EDF1-4239-AC17-D7706686947C}" dt="2022-12-10T20:07:09.239" v="651" actId="1076"/>
        <pc:sldMkLst>
          <pc:docMk/>
          <pc:sldMk cId="2220327700" sldId="3838"/>
        </pc:sldMkLst>
        <pc:spChg chg="mod">
          <ac:chgData name="Krishnagiri Tuppal, Venu Gopalan" userId="1e80b5e0-4851-478c-870c-678a90bb6b40" providerId="ADAL" clId="{150B6895-EDF1-4239-AC17-D7706686947C}" dt="2022-12-10T20:02:18.587" v="623" actId="20577"/>
          <ac:spMkLst>
            <pc:docMk/>
            <pc:sldMk cId="2220327700" sldId="3838"/>
            <ac:spMk id="8" creationId="{B1865C2E-01E0-6EDB-2A68-A268B2996A9F}"/>
          </ac:spMkLst>
        </pc:spChg>
        <pc:spChg chg="mod">
          <ac:chgData name="Krishnagiri Tuppal, Venu Gopalan" userId="1e80b5e0-4851-478c-870c-678a90bb6b40" providerId="ADAL" clId="{150B6895-EDF1-4239-AC17-D7706686947C}" dt="2022-12-10T20:06:35.719" v="647" actId="20577"/>
          <ac:spMkLst>
            <pc:docMk/>
            <pc:sldMk cId="2220327700" sldId="3838"/>
            <ac:spMk id="10" creationId="{727BE2B7-84C4-1D85-2558-6CB0574C2298}"/>
          </ac:spMkLst>
        </pc:spChg>
        <pc:spChg chg="mod">
          <ac:chgData name="Krishnagiri Tuppal, Venu Gopalan" userId="1e80b5e0-4851-478c-870c-678a90bb6b40" providerId="ADAL" clId="{150B6895-EDF1-4239-AC17-D7706686947C}" dt="2022-12-10T20:02:05.661" v="612" actId="20577"/>
          <ac:spMkLst>
            <pc:docMk/>
            <pc:sldMk cId="2220327700" sldId="3838"/>
            <ac:spMk id="12" creationId="{9EA7B373-8E4E-D514-89EA-390CB275A675}"/>
          </ac:spMkLst>
        </pc:spChg>
        <pc:spChg chg="mod">
          <ac:chgData name="Krishnagiri Tuppal, Venu Gopalan" userId="1e80b5e0-4851-478c-870c-678a90bb6b40" providerId="ADAL" clId="{150B6895-EDF1-4239-AC17-D7706686947C}" dt="2022-12-10T20:04:09.656" v="635" actId="20577"/>
          <ac:spMkLst>
            <pc:docMk/>
            <pc:sldMk cId="2220327700" sldId="3838"/>
            <ac:spMk id="14" creationId="{CA4275D2-697F-8E1D-DABE-1CCB60CCC3C4}"/>
          </ac:spMkLst>
        </pc:spChg>
        <pc:picChg chg="del">
          <ac:chgData name="Krishnagiri Tuppal, Venu Gopalan" userId="1e80b5e0-4851-478c-870c-678a90bb6b40" providerId="ADAL" clId="{150B6895-EDF1-4239-AC17-D7706686947C}" dt="2022-12-10T20:04:14.165" v="636" actId="478"/>
          <ac:picMkLst>
            <pc:docMk/>
            <pc:sldMk cId="2220327700" sldId="3838"/>
            <ac:picMk id="4" creationId="{9DEF319A-4095-2388-3B6E-BC59A61A5052}"/>
          </ac:picMkLst>
        </pc:picChg>
        <pc:picChg chg="add mod">
          <ac:chgData name="Krishnagiri Tuppal, Venu Gopalan" userId="1e80b5e0-4851-478c-870c-678a90bb6b40" providerId="ADAL" clId="{150B6895-EDF1-4239-AC17-D7706686947C}" dt="2022-12-10T20:05:25.210" v="639" actId="1076"/>
          <ac:picMkLst>
            <pc:docMk/>
            <pc:sldMk cId="2220327700" sldId="3838"/>
            <ac:picMk id="5" creationId="{51D651B3-1260-FA4C-75FB-EEA9A710AF5B}"/>
          </ac:picMkLst>
        </pc:picChg>
        <pc:picChg chg="del">
          <ac:chgData name="Krishnagiri Tuppal, Venu Gopalan" userId="1e80b5e0-4851-478c-870c-678a90bb6b40" providerId="ADAL" clId="{150B6895-EDF1-4239-AC17-D7706686947C}" dt="2022-12-10T20:06:39.775" v="648" actId="478"/>
          <ac:picMkLst>
            <pc:docMk/>
            <pc:sldMk cId="2220327700" sldId="3838"/>
            <ac:picMk id="6" creationId="{F61235D4-A56C-4446-BC71-E4C48B138578}"/>
          </ac:picMkLst>
        </pc:picChg>
        <pc:picChg chg="add mod">
          <ac:chgData name="Krishnagiri Tuppal, Venu Gopalan" userId="1e80b5e0-4851-478c-870c-678a90bb6b40" providerId="ADAL" clId="{150B6895-EDF1-4239-AC17-D7706686947C}" dt="2022-12-10T20:07:09.239" v="651" actId="1076"/>
          <ac:picMkLst>
            <pc:docMk/>
            <pc:sldMk cId="2220327700" sldId="3838"/>
            <ac:picMk id="9" creationId="{9DEFBC48-7646-76E7-1186-26CAA01B3D48}"/>
          </ac:picMkLst>
        </pc:picChg>
      </pc:sldChg>
      <pc:sldChg chg="addSp delSp modSp add del mod">
        <pc:chgData name="Krishnagiri Tuppal, Venu Gopalan" userId="1e80b5e0-4851-478c-870c-678a90bb6b40" providerId="ADAL" clId="{150B6895-EDF1-4239-AC17-D7706686947C}" dt="2022-12-10T20:11:20.138" v="706" actId="2696"/>
        <pc:sldMkLst>
          <pc:docMk/>
          <pc:sldMk cId="1964364659" sldId="3839"/>
        </pc:sldMkLst>
        <pc:spChg chg="add del mod">
          <ac:chgData name="Krishnagiri Tuppal, Venu Gopalan" userId="1e80b5e0-4851-478c-870c-678a90bb6b40" providerId="ADAL" clId="{150B6895-EDF1-4239-AC17-D7706686947C}" dt="2022-12-10T20:07:44.649" v="670" actId="478"/>
          <ac:spMkLst>
            <pc:docMk/>
            <pc:sldMk cId="1964364659" sldId="3839"/>
            <ac:spMk id="4" creationId="{6C4A8C2D-3B38-E95F-74C6-C7A6FF521B5C}"/>
          </ac:spMkLst>
        </pc:spChg>
        <pc:spChg chg="add del mod">
          <ac:chgData name="Krishnagiri Tuppal, Venu Gopalan" userId="1e80b5e0-4851-478c-870c-678a90bb6b40" providerId="ADAL" clId="{150B6895-EDF1-4239-AC17-D7706686947C}" dt="2022-12-10T20:07:51.391" v="672" actId="478"/>
          <ac:spMkLst>
            <pc:docMk/>
            <pc:sldMk cId="1964364659" sldId="3839"/>
            <ac:spMk id="7" creationId="{51E73596-3C65-B942-4668-D00D56899A57}"/>
          </ac:spMkLst>
        </pc:spChg>
        <pc:spChg chg="del">
          <ac:chgData name="Krishnagiri Tuppal, Venu Gopalan" userId="1e80b5e0-4851-478c-870c-678a90bb6b40" providerId="ADAL" clId="{150B6895-EDF1-4239-AC17-D7706686947C}" dt="2022-12-10T20:07:41.029" v="669" actId="478"/>
          <ac:spMkLst>
            <pc:docMk/>
            <pc:sldMk cId="1964364659" sldId="3839"/>
            <ac:spMk id="8" creationId="{B1865C2E-01E0-6EDB-2A68-A268B2996A9F}"/>
          </ac:spMkLst>
        </pc:spChg>
        <pc:spChg chg="del">
          <ac:chgData name="Krishnagiri Tuppal, Venu Gopalan" userId="1e80b5e0-4851-478c-870c-678a90bb6b40" providerId="ADAL" clId="{150B6895-EDF1-4239-AC17-D7706686947C}" dt="2022-12-10T20:07:48.560" v="671" actId="478"/>
          <ac:spMkLst>
            <pc:docMk/>
            <pc:sldMk cId="1964364659" sldId="3839"/>
            <ac:spMk id="10" creationId="{727BE2B7-84C4-1D85-2558-6CB0574C2298}"/>
          </ac:spMkLst>
        </pc:spChg>
        <pc:spChg chg="mod">
          <ac:chgData name="Krishnagiri Tuppal, Venu Gopalan" userId="1e80b5e0-4851-478c-870c-678a90bb6b40" providerId="ADAL" clId="{150B6895-EDF1-4239-AC17-D7706686947C}" dt="2022-12-10T20:07:35.261" v="668" actId="20577"/>
          <ac:spMkLst>
            <pc:docMk/>
            <pc:sldMk cId="1964364659" sldId="3839"/>
            <ac:spMk id="12" creationId="{9EA7B373-8E4E-D514-89EA-390CB275A675}"/>
          </ac:spMkLst>
        </pc:spChg>
        <pc:spChg chg="mod">
          <ac:chgData name="Krishnagiri Tuppal, Venu Gopalan" userId="1e80b5e0-4851-478c-870c-678a90bb6b40" providerId="ADAL" clId="{150B6895-EDF1-4239-AC17-D7706686947C}" dt="2022-12-10T20:09:51.053" v="703" actId="20577"/>
          <ac:spMkLst>
            <pc:docMk/>
            <pc:sldMk cId="1964364659" sldId="3839"/>
            <ac:spMk id="14" creationId="{CA4275D2-697F-8E1D-DABE-1CCB60CCC3C4}"/>
          </ac:spMkLst>
        </pc:spChg>
        <pc:picChg chg="del">
          <ac:chgData name="Krishnagiri Tuppal, Venu Gopalan" userId="1e80b5e0-4851-478c-870c-678a90bb6b40" providerId="ADAL" clId="{150B6895-EDF1-4239-AC17-D7706686947C}" dt="2022-12-10T20:07:55.673" v="674" actId="478"/>
          <ac:picMkLst>
            <pc:docMk/>
            <pc:sldMk cId="1964364659" sldId="3839"/>
            <ac:picMk id="5" creationId="{51D651B3-1260-FA4C-75FB-EEA9A710AF5B}"/>
          </ac:picMkLst>
        </pc:picChg>
        <pc:picChg chg="del">
          <ac:chgData name="Krishnagiri Tuppal, Venu Gopalan" userId="1e80b5e0-4851-478c-870c-678a90bb6b40" providerId="ADAL" clId="{150B6895-EDF1-4239-AC17-D7706686947C}" dt="2022-12-10T20:07:53.335" v="673" actId="478"/>
          <ac:picMkLst>
            <pc:docMk/>
            <pc:sldMk cId="1964364659" sldId="3839"/>
            <ac:picMk id="9" creationId="{9DEFBC48-7646-76E7-1186-26CAA01B3D48}"/>
          </ac:picMkLst>
        </pc:picChg>
        <pc:picChg chg="add mod">
          <ac:chgData name="Krishnagiri Tuppal, Venu Gopalan" userId="1e80b5e0-4851-478c-870c-678a90bb6b40" providerId="ADAL" clId="{150B6895-EDF1-4239-AC17-D7706686947C}" dt="2022-12-10T20:10:06.674" v="704" actId="1076"/>
          <ac:picMkLst>
            <pc:docMk/>
            <pc:sldMk cId="1964364659" sldId="3839"/>
            <ac:picMk id="13" creationId="{5FC446CE-8EE7-3C38-1ED7-161282A07A22}"/>
          </ac:picMkLst>
        </pc:picChg>
      </pc:sldChg>
      <pc:sldChg chg="addSp delSp modSp new del mod modClrScheme chgLayout">
        <pc:chgData name="Krishnagiri Tuppal, Venu Gopalan" userId="1e80b5e0-4851-478c-870c-678a90bb6b40" providerId="ADAL" clId="{150B6895-EDF1-4239-AC17-D7706686947C}" dt="2022-12-10T20:41:18.327" v="1080" actId="2696"/>
        <pc:sldMkLst>
          <pc:docMk/>
          <pc:sldMk cId="1868596831" sldId="3840"/>
        </pc:sldMkLst>
        <pc:spChg chg="add del mod ord">
          <ac:chgData name="Krishnagiri Tuppal, Venu Gopalan" userId="1e80b5e0-4851-478c-870c-678a90bb6b40" providerId="ADAL" clId="{150B6895-EDF1-4239-AC17-D7706686947C}" dt="2022-12-10T20:37:27.882" v="919" actId="20577"/>
          <ac:spMkLst>
            <pc:docMk/>
            <pc:sldMk cId="1868596831" sldId="3840"/>
            <ac:spMk id="2" creationId="{39F8D409-4817-0983-4984-43A53CF3D0F2}"/>
          </ac:spMkLst>
        </pc:spChg>
        <pc:spChg chg="add del mod ord">
          <ac:chgData name="Krishnagiri Tuppal, Venu Gopalan" userId="1e80b5e0-4851-478c-870c-678a90bb6b40" providerId="ADAL" clId="{150B6895-EDF1-4239-AC17-D7706686947C}" dt="2022-12-10T20:13:28.719" v="738" actId="700"/>
          <ac:spMkLst>
            <pc:docMk/>
            <pc:sldMk cId="1868596831" sldId="3840"/>
            <ac:spMk id="3" creationId="{032A358B-3F17-9F52-EA93-70A6D5ED5AF9}"/>
          </ac:spMkLst>
        </pc:spChg>
        <pc:spChg chg="add del mod ord">
          <ac:chgData name="Krishnagiri Tuppal, Venu Gopalan" userId="1e80b5e0-4851-478c-870c-678a90bb6b40" providerId="ADAL" clId="{150B6895-EDF1-4239-AC17-D7706686947C}" dt="2022-12-10T20:13:28.719" v="738" actId="700"/>
          <ac:spMkLst>
            <pc:docMk/>
            <pc:sldMk cId="1868596831" sldId="3840"/>
            <ac:spMk id="4" creationId="{A76E1B33-46CF-9274-A69A-6449F009730C}"/>
          </ac:spMkLst>
        </pc:spChg>
        <pc:spChg chg="add del">
          <ac:chgData name="Krishnagiri Tuppal, Venu Gopalan" userId="1e80b5e0-4851-478c-870c-678a90bb6b40" providerId="ADAL" clId="{150B6895-EDF1-4239-AC17-D7706686947C}" dt="2022-12-10T20:13:28.719" v="738" actId="700"/>
          <ac:spMkLst>
            <pc:docMk/>
            <pc:sldMk cId="1868596831" sldId="3840"/>
            <ac:spMk id="5" creationId="{22A13847-AEC5-24B0-1F34-875B4C1A53DE}"/>
          </ac:spMkLst>
        </pc:spChg>
        <pc:spChg chg="add del">
          <ac:chgData name="Krishnagiri Tuppal, Venu Gopalan" userId="1e80b5e0-4851-478c-870c-678a90bb6b40" providerId="ADAL" clId="{150B6895-EDF1-4239-AC17-D7706686947C}" dt="2022-12-10T20:13:28.719" v="738" actId="700"/>
          <ac:spMkLst>
            <pc:docMk/>
            <pc:sldMk cId="1868596831" sldId="3840"/>
            <ac:spMk id="6" creationId="{2C17E30E-C815-016F-F6A6-1A568255A262}"/>
          </ac:spMkLst>
        </pc:spChg>
        <pc:spChg chg="mod ord">
          <ac:chgData name="Krishnagiri Tuppal, Venu Gopalan" userId="1e80b5e0-4851-478c-870c-678a90bb6b40" providerId="ADAL" clId="{150B6895-EDF1-4239-AC17-D7706686947C}" dt="2022-12-10T20:13:28.719" v="738" actId="700"/>
          <ac:spMkLst>
            <pc:docMk/>
            <pc:sldMk cId="1868596831" sldId="3840"/>
            <ac:spMk id="7" creationId="{78FFA70E-6928-79EC-448E-279C643E54F7}"/>
          </ac:spMkLst>
        </pc:spChg>
        <pc:spChg chg="mod ord">
          <ac:chgData name="Krishnagiri Tuppal, Venu Gopalan" userId="1e80b5e0-4851-478c-870c-678a90bb6b40" providerId="ADAL" clId="{150B6895-EDF1-4239-AC17-D7706686947C}" dt="2022-12-10T20:13:28.719" v="738" actId="700"/>
          <ac:spMkLst>
            <pc:docMk/>
            <pc:sldMk cId="1868596831" sldId="3840"/>
            <ac:spMk id="8" creationId="{0DA3E5D9-F41C-0487-81BC-C335BF8FAA0D}"/>
          </ac:spMkLst>
        </pc:spChg>
        <pc:spChg chg="mod ord">
          <ac:chgData name="Krishnagiri Tuppal, Venu Gopalan" userId="1e80b5e0-4851-478c-870c-678a90bb6b40" providerId="ADAL" clId="{150B6895-EDF1-4239-AC17-D7706686947C}" dt="2022-12-10T20:13:28.719" v="738" actId="700"/>
          <ac:spMkLst>
            <pc:docMk/>
            <pc:sldMk cId="1868596831" sldId="3840"/>
            <ac:spMk id="9" creationId="{1341E6C2-6E18-6254-7444-A8D35872BC12}"/>
          </ac:spMkLst>
        </pc:spChg>
        <pc:spChg chg="add del">
          <ac:chgData name="Krishnagiri Tuppal, Venu Gopalan" userId="1e80b5e0-4851-478c-870c-678a90bb6b40" providerId="ADAL" clId="{150B6895-EDF1-4239-AC17-D7706686947C}" dt="2022-12-10T20:13:28.719" v="738" actId="700"/>
          <ac:spMkLst>
            <pc:docMk/>
            <pc:sldMk cId="1868596831" sldId="3840"/>
            <ac:spMk id="10" creationId="{E37DA706-21FC-598E-0BFE-4B3CE670C542}"/>
          </ac:spMkLst>
        </pc:spChg>
        <pc:spChg chg="add del">
          <ac:chgData name="Krishnagiri Tuppal, Venu Gopalan" userId="1e80b5e0-4851-478c-870c-678a90bb6b40" providerId="ADAL" clId="{150B6895-EDF1-4239-AC17-D7706686947C}" dt="2022-12-10T20:13:28.719" v="738" actId="700"/>
          <ac:spMkLst>
            <pc:docMk/>
            <pc:sldMk cId="1868596831" sldId="3840"/>
            <ac:spMk id="11" creationId="{162E2758-EBC4-8300-4E75-A77EA79FED31}"/>
          </ac:spMkLst>
        </pc:spChg>
        <pc:spChg chg="add del mod ord">
          <ac:chgData name="Krishnagiri Tuppal, Venu Gopalan" userId="1e80b5e0-4851-478c-870c-678a90bb6b40" providerId="ADAL" clId="{150B6895-EDF1-4239-AC17-D7706686947C}" dt="2022-12-10T20:13:28.719" v="738" actId="700"/>
          <ac:spMkLst>
            <pc:docMk/>
            <pc:sldMk cId="1868596831" sldId="3840"/>
            <ac:spMk id="12" creationId="{CEAB80C6-8472-7D6B-5012-A831BA10C8A2}"/>
          </ac:spMkLst>
        </pc:spChg>
        <pc:spChg chg="add del mod ord">
          <ac:chgData name="Krishnagiri Tuppal, Venu Gopalan" userId="1e80b5e0-4851-478c-870c-678a90bb6b40" providerId="ADAL" clId="{150B6895-EDF1-4239-AC17-D7706686947C}" dt="2022-12-10T20:13:28.719" v="738" actId="700"/>
          <ac:spMkLst>
            <pc:docMk/>
            <pc:sldMk cId="1868596831" sldId="3840"/>
            <ac:spMk id="13" creationId="{E4F5F0DE-2C2D-1C38-3C5D-5C7DC55784AA}"/>
          </ac:spMkLst>
        </pc:spChg>
        <pc:spChg chg="add del mod ord">
          <ac:chgData name="Krishnagiri Tuppal, Venu Gopalan" userId="1e80b5e0-4851-478c-870c-678a90bb6b40" providerId="ADAL" clId="{150B6895-EDF1-4239-AC17-D7706686947C}" dt="2022-12-10T20:13:28.719" v="738" actId="700"/>
          <ac:spMkLst>
            <pc:docMk/>
            <pc:sldMk cId="1868596831" sldId="3840"/>
            <ac:spMk id="14" creationId="{C7CACAF3-7DF0-C2D2-632D-E028634D3F0F}"/>
          </ac:spMkLst>
        </pc:spChg>
      </pc:sldChg>
      <pc:sldChg chg="addSp delSp modSp add del mod ord modClrScheme chgLayout">
        <pc:chgData name="Krishnagiri Tuppal, Venu Gopalan" userId="1e80b5e0-4851-478c-870c-678a90bb6b40" providerId="ADAL" clId="{150B6895-EDF1-4239-AC17-D7706686947C}" dt="2022-12-10T20:12:40.827" v="725" actId="2696"/>
        <pc:sldMkLst>
          <pc:docMk/>
          <pc:sldMk cId="2559660304" sldId="3840"/>
        </pc:sldMkLst>
        <pc:spChg chg="mod ord">
          <ac:chgData name="Krishnagiri Tuppal, Venu Gopalan" userId="1e80b5e0-4851-478c-870c-678a90bb6b40" providerId="ADAL" clId="{150B6895-EDF1-4239-AC17-D7706686947C}" dt="2022-12-10T20:12:30.420" v="724" actId="700"/>
          <ac:spMkLst>
            <pc:docMk/>
            <pc:sldMk cId="2559660304" sldId="3840"/>
            <ac:spMk id="2" creationId="{1D46624E-1256-4074-A302-8EFDA23D77BF}"/>
          </ac:spMkLst>
        </pc:spChg>
        <pc:spChg chg="add del mod ord">
          <ac:chgData name="Krishnagiri Tuppal, Venu Gopalan" userId="1e80b5e0-4851-478c-870c-678a90bb6b40" providerId="ADAL" clId="{150B6895-EDF1-4239-AC17-D7706686947C}" dt="2022-12-10T20:12:30.420" v="724" actId="700"/>
          <ac:spMkLst>
            <pc:docMk/>
            <pc:sldMk cId="2559660304" sldId="3840"/>
            <ac:spMk id="4" creationId="{5C4AF9C0-F0FF-D3DF-7345-A5B667B28C22}"/>
          </ac:spMkLst>
        </pc:spChg>
        <pc:spChg chg="mod ord">
          <ac:chgData name="Krishnagiri Tuppal, Venu Gopalan" userId="1e80b5e0-4851-478c-870c-678a90bb6b40" providerId="ADAL" clId="{150B6895-EDF1-4239-AC17-D7706686947C}" dt="2022-12-10T20:12:30.420" v="724" actId="700"/>
          <ac:spMkLst>
            <pc:docMk/>
            <pc:sldMk cId="2559660304" sldId="3840"/>
            <ac:spMk id="8" creationId="{B1865C2E-01E0-6EDB-2A68-A268B2996A9F}"/>
          </ac:spMkLst>
        </pc:spChg>
        <pc:spChg chg="mod ord">
          <ac:chgData name="Krishnagiri Tuppal, Venu Gopalan" userId="1e80b5e0-4851-478c-870c-678a90bb6b40" providerId="ADAL" clId="{150B6895-EDF1-4239-AC17-D7706686947C}" dt="2022-12-10T20:12:30.420" v="724" actId="700"/>
          <ac:spMkLst>
            <pc:docMk/>
            <pc:sldMk cId="2559660304" sldId="3840"/>
            <ac:spMk id="10" creationId="{727BE2B7-84C4-1D85-2558-6CB0574C2298}"/>
          </ac:spMkLst>
        </pc:spChg>
        <pc:spChg chg="del">
          <ac:chgData name="Krishnagiri Tuppal, Venu Gopalan" userId="1e80b5e0-4851-478c-870c-678a90bb6b40" providerId="ADAL" clId="{150B6895-EDF1-4239-AC17-D7706686947C}" dt="2022-12-10T20:12:03.383" v="721" actId="478"/>
          <ac:spMkLst>
            <pc:docMk/>
            <pc:sldMk cId="2559660304" sldId="3840"/>
            <ac:spMk id="12" creationId="{9EA7B373-8E4E-D514-89EA-390CB275A675}"/>
          </ac:spMkLst>
        </pc:spChg>
        <pc:spChg chg="mod ord">
          <ac:chgData name="Krishnagiri Tuppal, Venu Gopalan" userId="1e80b5e0-4851-478c-870c-678a90bb6b40" providerId="ADAL" clId="{150B6895-EDF1-4239-AC17-D7706686947C}" dt="2022-12-10T20:12:30.420" v="724" actId="700"/>
          <ac:spMkLst>
            <pc:docMk/>
            <pc:sldMk cId="2559660304" sldId="3840"/>
            <ac:spMk id="14" creationId="{CA4275D2-697F-8E1D-DABE-1CCB60CCC3C4}"/>
          </ac:spMkLst>
        </pc:spChg>
      </pc:sldChg>
      <pc:sldChg chg="add">
        <pc:chgData name="Krishnagiri Tuppal, Venu Gopalan" userId="1e80b5e0-4851-478c-870c-678a90bb6b40" providerId="ADAL" clId="{150B6895-EDF1-4239-AC17-D7706686947C}" dt="2022-12-10T20:13:46.633" v="739" actId="2890"/>
        <pc:sldMkLst>
          <pc:docMk/>
          <pc:sldMk cId="1099429681" sldId="3841"/>
        </pc:sldMkLst>
      </pc:sldChg>
      <pc:sldChg chg="addSp delSp modSp add mod">
        <pc:chgData name="Krishnagiri Tuppal, Venu Gopalan" userId="1e80b5e0-4851-478c-870c-678a90bb6b40" providerId="ADAL" clId="{150B6895-EDF1-4239-AC17-D7706686947C}" dt="2022-12-10T20:42:11.799" v="1132" actId="20577"/>
        <pc:sldMkLst>
          <pc:docMk/>
          <pc:sldMk cId="1978710589" sldId="3842"/>
        </pc:sldMkLst>
        <pc:spChg chg="mod">
          <ac:chgData name="Krishnagiri Tuppal, Venu Gopalan" userId="1e80b5e0-4851-478c-870c-678a90bb6b40" providerId="ADAL" clId="{150B6895-EDF1-4239-AC17-D7706686947C}" dt="2022-12-10T20:38:09.709" v="936" actId="20577"/>
          <ac:spMkLst>
            <pc:docMk/>
            <pc:sldMk cId="1978710589" sldId="3842"/>
            <ac:spMk id="2" creationId="{7518AA74-F89F-48A1-B941-897EC05BA69F}"/>
          </ac:spMkLst>
        </pc:spChg>
        <pc:spChg chg="add mod">
          <ac:chgData name="Krishnagiri Tuppal, Venu Gopalan" userId="1e80b5e0-4851-478c-870c-678a90bb6b40" providerId="ADAL" clId="{150B6895-EDF1-4239-AC17-D7706686947C}" dt="2022-12-10T20:42:11.799" v="1132" actId="20577"/>
          <ac:spMkLst>
            <pc:docMk/>
            <pc:sldMk cId="1978710589" sldId="3842"/>
            <ac:spMk id="4" creationId="{D9FED779-27F7-E478-B39B-F86A33AC1FEA}"/>
          </ac:spMkLst>
        </pc:spChg>
        <pc:spChg chg="del">
          <ac:chgData name="Krishnagiri Tuppal, Venu Gopalan" userId="1e80b5e0-4851-478c-870c-678a90bb6b40" providerId="ADAL" clId="{150B6895-EDF1-4239-AC17-D7706686947C}" dt="2022-12-10T20:38:02.963" v="928" actId="478"/>
          <ac:spMkLst>
            <pc:docMk/>
            <pc:sldMk cId="1978710589" sldId="3842"/>
            <ac:spMk id="13" creationId="{79CE28F7-0F0F-EDEF-438B-2B93B7DDE95B}"/>
          </ac:spMkLst>
        </pc:spChg>
        <pc:spChg chg="del">
          <ac:chgData name="Krishnagiri Tuppal, Venu Gopalan" userId="1e80b5e0-4851-478c-870c-678a90bb6b40" providerId="ADAL" clId="{150B6895-EDF1-4239-AC17-D7706686947C}" dt="2022-12-10T20:37:52.393" v="925" actId="478"/>
          <ac:spMkLst>
            <pc:docMk/>
            <pc:sldMk cId="1978710589" sldId="3842"/>
            <ac:spMk id="20" creationId="{1311D0A8-4B57-A834-F165-465977F6C753}"/>
          </ac:spMkLst>
        </pc:spChg>
        <pc:grpChg chg="del">
          <ac:chgData name="Krishnagiri Tuppal, Venu Gopalan" userId="1e80b5e0-4851-478c-870c-678a90bb6b40" providerId="ADAL" clId="{150B6895-EDF1-4239-AC17-D7706686947C}" dt="2022-12-10T20:37:57.401" v="927" actId="478"/>
          <ac:grpSpMkLst>
            <pc:docMk/>
            <pc:sldMk cId="1978710589" sldId="3842"/>
            <ac:grpSpMk id="23" creationId="{83B229EE-B1D4-75A9-3262-E56386FE0F41}"/>
          </ac:grpSpMkLst>
        </pc:grpChg>
        <pc:grpChg chg="del">
          <ac:chgData name="Krishnagiri Tuppal, Venu Gopalan" userId="1e80b5e0-4851-478c-870c-678a90bb6b40" providerId="ADAL" clId="{150B6895-EDF1-4239-AC17-D7706686947C}" dt="2022-12-10T20:37:55.164" v="926" actId="478"/>
          <ac:grpSpMkLst>
            <pc:docMk/>
            <pc:sldMk cId="1978710589" sldId="3842"/>
            <ac:grpSpMk id="26" creationId="{B1DD9DC0-EACD-F457-2FD0-1934FE75E04B}"/>
          </ac:grpSpMkLst>
        </pc:grpChg>
        <pc:picChg chg="add mod">
          <ac:chgData name="Krishnagiri Tuppal, Venu Gopalan" userId="1e80b5e0-4851-478c-870c-678a90bb6b40" providerId="ADAL" clId="{150B6895-EDF1-4239-AC17-D7706686947C}" dt="2022-12-10T20:39:29.307" v="971" actId="1076"/>
          <ac:picMkLst>
            <pc:docMk/>
            <pc:sldMk cId="1978710589" sldId="3842"/>
            <ac:picMk id="6" creationId="{9A433EF2-1930-B7DB-8113-C47F258D73BD}"/>
          </ac:picMkLst>
        </pc:picChg>
        <pc:picChg chg="del">
          <ac:chgData name="Krishnagiri Tuppal, Venu Gopalan" userId="1e80b5e0-4851-478c-870c-678a90bb6b40" providerId="ADAL" clId="{150B6895-EDF1-4239-AC17-D7706686947C}" dt="2022-12-10T20:37:46.977" v="924" actId="478"/>
          <ac:picMkLst>
            <pc:docMk/>
            <pc:sldMk cId="1978710589" sldId="3842"/>
            <ac:picMk id="15" creationId="{753A9845-09DA-75CA-4558-F3134231E9AD}"/>
          </ac:picMkLst>
        </pc:picChg>
        <pc:picChg chg="del">
          <ac:chgData name="Krishnagiri Tuppal, Venu Gopalan" userId="1e80b5e0-4851-478c-870c-678a90bb6b40" providerId="ADAL" clId="{150B6895-EDF1-4239-AC17-D7706686947C}" dt="2022-12-10T20:37:44.782" v="923" actId="478"/>
          <ac:picMkLst>
            <pc:docMk/>
            <pc:sldMk cId="1978710589" sldId="3842"/>
            <ac:picMk id="19" creationId="{7C13C148-C2B7-2D58-A481-AEE16187FC19}"/>
          </ac:picMkLst>
        </pc:picChg>
      </pc:sldChg>
    </pc:docChg>
  </pc:docChgLst>
  <pc:docChgLst>
    <pc:chgData name="Krishnagiri Tuppal, Venu Gopalan" userId="1e80b5e0-4851-478c-870c-678a90bb6b40" providerId="ADAL" clId="{1FF973D9-4277-41A5-B7C7-36C604C68B85}"/>
    <pc:docChg chg="undo custSel modSld">
      <pc:chgData name="Krishnagiri Tuppal, Venu Gopalan" userId="1e80b5e0-4851-478c-870c-678a90bb6b40" providerId="ADAL" clId="{1FF973D9-4277-41A5-B7C7-36C604C68B85}" dt="2022-12-11T03:48:14.163" v="14434"/>
      <pc:docMkLst>
        <pc:docMk/>
      </pc:docMkLst>
      <pc:sldChg chg="addSp delSp modSp mod modTransition modAnim modNotesTx">
        <pc:chgData name="Krishnagiri Tuppal, Venu Gopalan" userId="1e80b5e0-4851-478c-870c-678a90bb6b40" providerId="ADAL" clId="{1FF973D9-4277-41A5-B7C7-36C604C68B85}" dt="2022-12-11T02:37:56.839" v="11519"/>
        <pc:sldMkLst>
          <pc:docMk/>
          <pc:sldMk cId="1019213662" sldId="3791"/>
        </pc:sldMkLst>
        <pc:picChg chg="add del mod">
          <ac:chgData name="Krishnagiri Tuppal, Venu Gopalan" userId="1e80b5e0-4851-478c-870c-678a90bb6b40" providerId="ADAL" clId="{1FF973D9-4277-41A5-B7C7-36C604C68B85}" dt="2022-12-11T00:54:56.328" v="8096"/>
          <ac:picMkLst>
            <pc:docMk/>
            <pc:sldMk cId="1019213662" sldId="3791"/>
            <ac:picMk id="12" creationId="{C63E3F07-1974-700D-A9D1-EEA807CE6E8A}"/>
          </ac:picMkLst>
        </pc:picChg>
        <pc:picChg chg="add del mod">
          <ac:chgData name="Krishnagiri Tuppal, Venu Gopalan" userId="1e80b5e0-4851-478c-870c-678a90bb6b40" providerId="ADAL" clId="{1FF973D9-4277-41A5-B7C7-36C604C68B85}" dt="2022-12-11T00:55:39.402" v="8097"/>
          <ac:picMkLst>
            <pc:docMk/>
            <pc:sldMk cId="1019213662" sldId="3791"/>
            <ac:picMk id="15" creationId="{4D9DA99A-FC79-41B3-7670-D9411F01DD02}"/>
          </ac:picMkLst>
        </pc:picChg>
        <pc:picChg chg="add del mod">
          <ac:chgData name="Krishnagiri Tuppal, Venu Gopalan" userId="1e80b5e0-4851-478c-870c-678a90bb6b40" providerId="ADAL" clId="{1FF973D9-4277-41A5-B7C7-36C604C68B85}" dt="2022-12-11T02:36:31.466" v="11512"/>
          <ac:picMkLst>
            <pc:docMk/>
            <pc:sldMk cId="1019213662" sldId="3791"/>
            <ac:picMk id="16" creationId="{E8C73578-5AFD-1B23-187B-A2DDD92B585C}"/>
          </ac:picMkLst>
        </pc:picChg>
        <pc:picChg chg="add del mod ord">
          <ac:chgData name="Krishnagiri Tuppal, Venu Gopalan" userId="1e80b5e0-4851-478c-870c-678a90bb6b40" providerId="ADAL" clId="{1FF973D9-4277-41A5-B7C7-36C604C68B85}" dt="2022-12-11T02:36:50.881" v="11513"/>
          <ac:picMkLst>
            <pc:docMk/>
            <pc:sldMk cId="1019213662" sldId="3791"/>
            <ac:picMk id="29" creationId="{2B0A0680-0267-25EF-45FB-E19154A6BFAA}"/>
          </ac:picMkLst>
        </pc:picChg>
        <pc:picChg chg="add del mod">
          <ac:chgData name="Krishnagiri Tuppal, Venu Gopalan" userId="1e80b5e0-4851-478c-870c-678a90bb6b40" providerId="ADAL" clId="{1FF973D9-4277-41A5-B7C7-36C604C68B85}" dt="2022-12-11T02:37:01.099" v="11515"/>
          <ac:picMkLst>
            <pc:docMk/>
            <pc:sldMk cId="1019213662" sldId="3791"/>
            <ac:picMk id="30" creationId="{93DCF6E3-8F11-8CC8-A507-0F72607103E9}"/>
          </ac:picMkLst>
        </pc:picChg>
        <pc:picChg chg="add del mod ord">
          <ac:chgData name="Krishnagiri Tuppal, Venu Gopalan" userId="1e80b5e0-4851-478c-870c-678a90bb6b40" providerId="ADAL" clId="{1FF973D9-4277-41A5-B7C7-36C604C68B85}" dt="2022-12-11T02:37:21.233" v="11516"/>
          <ac:picMkLst>
            <pc:docMk/>
            <pc:sldMk cId="1019213662" sldId="3791"/>
            <ac:picMk id="33" creationId="{103660D5-488C-E243-1890-F6E4A6DEA4F6}"/>
          </ac:picMkLst>
        </pc:picChg>
        <pc:picChg chg="add del mod">
          <ac:chgData name="Krishnagiri Tuppal, Venu Gopalan" userId="1e80b5e0-4851-478c-870c-678a90bb6b40" providerId="ADAL" clId="{1FF973D9-4277-41A5-B7C7-36C604C68B85}" dt="2022-12-11T02:37:39.235" v="11518"/>
          <ac:picMkLst>
            <pc:docMk/>
            <pc:sldMk cId="1019213662" sldId="3791"/>
            <ac:picMk id="34" creationId="{98F2CA89-665D-C539-C6FB-4B970FADB642}"/>
          </ac:picMkLst>
        </pc:picChg>
        <pc:picChg chg="add del mod ord">
          <ac:chgData name="Krishnagiri Tuppal, Venu Gopalan" userId="1e80b5e0-4851-478c-870c-678a90bb6b40" providerId="ADAL" clId="{1FF973D9-4277-41A5-B7C7-36C604C68B85}" dt="2022-12-11T02:37:56.839" v="11519"/>
          <ac:picMkLst>
            <pc:docMk/>
            <pc:sldMk cId="1019213662" sldId="3791"/>
            <ac:picMk id="37" creationId="{209278BE-9537-C4BF-5EC4-B56F6BBB5640}"/>
          </ac:picMkLst>
        </pc:picChg>
        <pc:picChg chg="add mod">
          <ac:chgData name="Krishnagiri Tuppal, Venu Gopalan" userId="1e80b5e0-4851-478c-870c-678a90bb6b40" providerId="ADAL" clId="{1FF973D9-4277-41A5-B7C7-36C604C68B85}" dt="2022-12-11T02:37:56.839" v="11519"/>
          <ac:picMkLst>
            <pc:docMk/>
            <pc:sldMk cId="1019213662" sldId="3791"/>
            <ac:picMk id="38" creationId="{8C97ED99-8C4E-CC62-121E-D7F412850774}"/>
          </ac:picMkLst>
        </pc:picChg>
      </pc:sldChg>
      <pc:sldChg chg="addSp delSp modSp mod modTransition modAnim modNotesTx">
        <pc:chgData name="Krishnagiri Tuppal, Venu Gopalan" userId="1e80b5e0-4851-478c-870c-678a90bb6b40" providerId="ADAL" clId="{1FF973D9-4277-41A5-B7C7-36C604C68B85}" dt="2022-12-11T03:01:00.270" v="12495"/>
        <pc:sldMkLst>
          <pc:docMk/>
          <pc:sldMk cId="1813910725" sldId="3794"/>
        </pc:sldMkLst>
        <pc:picChg chg="add del mod">
          <ac:chgData name="Krishnagiri Tuppal, Venu Gopalan" userId="1e80b5e0-4851-478c-870c-678a90bb6b40" providerId="ADAL" clId="{1FF973D9-4277-41A5-B7C7-36C604C68B85}" dt="2022-12-11T01:49:28.675" v="8819"/>
          <ac:picMkLst>
            <pc:docMk/>
            <pc:sldMk cId="1813910725" sldId="3794"/>
            <ac:picMk id="53" creationId="{39DA64D9-1F40-7F86-52C6-57B0FED48CAC}"/>
          </ac:picMkLst>
        </pc:picChg>
        <pc:picChg chg="add del mod">
          <ac:chgData name="Krishnagiri Tuppal, Venu Gopalan" userId="1e80b5e0-4851-478c-870c-678a90bb6b40" providerId="ADAL" clId="{1FF973D9-4277-41A5-B7C7-36C604C68B85}" dt="2022-12-11T01:50:48.960" v="8820"/>
          <ac:picMkLst>
            <pc:docMk/>
            <pc:sldMk cId="1813910725" sldId="3794"/>
            <ac:picMk id="60" creationId="{978FDAF3-891F-A352-0732-32128BB8D33D}"/>
          </ac:picMkLst>
        </pc:picChg>
        <pc:picChg chg="add del mod">
          <ac:chgData name="Krishnagiri Tuppal, Venu Gopalan" userId="1e80b5e0-4851-478c-870c-678a90bb6b40" providerId="ADAL" clId="{1FF973D9-4277-41A5-B7C7-36C604C68B85}" dt="2022-12-11T01:50:58.654" v="8822"/>
          <ac:picMkLst>
            <pc:docMk/>
            <pc:sldMk cId="1813910725" sldId="3794"/>
            <ac:picMk id="61" creationId="{B08442F5-7461-C2F4-6837-6198D21D44C4}"/>
          </ac:picMkLst>
        </pc:picChg>
        <pc:picChg chg="add del mod ord">
          <ac:chgData name="Krishnagiri Tuppal, Venu Gopalan" userId="1e80b5e0-4851-478c-870c-678a90bb6b40" providerId="ADAL" clId="{1FF973D9-4277-41A5-B7C7-36C604C68B85}" dt="2022-12-11T01:51:26.613" v="8823"/>
          <ac:picMkLst>
            <pc:docMk/>
            <pc:sldMk cId="1813910725" sldId="3794"/>
            <ac:picMk id="64" creationId="{3A643522-F335-BA34-33BD-A253E7B4F328}"/>
          </ac:picMkLst>
        </pc:picChg>
        <pc:picChg chg="add del mod">
          <ac:chgData name="Krishnagiri Tuppal, Venu Gopalan" userId="1e80b5e0-4851-478c-870c-678a90bb6b40" providerId="ADAL" clId="{1FF973D9-4277-41A5-B7C7-36C604C68B85}" dt="2022-12-11T01:51:28.674" v="8825"/>
          <ac:picMkLst>
            <pc:docMk/>
            <pc:sldMk cId="1813910725" sldId="3794"/>
            <ac:picMk id="65" creationId="{7B7A55A3-7DB7-D720-1F1E-84EF177160F3}"/>
          </ac:picMkLst>
        </pc:picChg>
        <pc:picChg chg="add del mod ord">
          <ac:chgData name="Krishnagiri Tuppal, Venu Gopalan" userId="1e80b5e0-4851-478c-870c-678a90bb6b40" providerId="ADAL" clId="{1FF973D9-4277-41A5-B7C7-36C604C68B85}" dt="2022-12-11T01:51:41.120" v="8826"/>
          <ac:picMkLst>
            <pc:docMk/>
            <pc:sldMk cId="1813910725" sldId="3794"/>
            <ac:picMk id="68" creationId="{88447B10-8EFB-2BF8-9300-A6A2735CBF3F}"/>
          </ac:picMkLst>
        </pc:picChg>
        <pc:picChg chg="add del mod">
          <ac:chgData name="Krishnagiri Tuppal, Venu Gopalan" userId="1e80b5e0-4851-478c-870c-678a90bb6b40" providerId="ADAL" clId="{1FF973D9-4277-41A5-B7C7-36C604C68B85}" dt="2022-12-11T02:55:14.635" v="11994"/>
          <ac:picMkLst>
            <pc:docMk/>
            <pc:sldMk cId="1813910725" sldId="3794"/>
            <ac:picMk id="69" creationId="{9988E8D1-3993-C572-DED8-901752FD1E29}"/>
          </ac:picMkLst>
        </pc:picChg>
        <pc:picChg chg="add del mod ord">
          <ac:chgData name="Krishnagiri Tuppal, Venu Gopalan" userId="1e80b5e0-4851-478c-870c-678a90bb6b40" providerId="ADAL" clId="{1FF973D9-4277-41A5-B7C7-36C604C68B85}" dt="2022-12-11T02:52:48.263" v="11939" actId="21"/>
          <ac:picMkLst>
            <pc:docMk/>
            <pc:sldMk cId="1813910725" sldId="3794"/>
            <ac:picMk id="80" creationId="{E4F5370C-3848-803D-6961-C836491CA301}"/>
          </ac:picMkLst>
        </pc:picChg>
        <pc:picChg chg="add mod">
          <ac:chgData name="Krishnagiri Tuppal, Venu Gopalan" userId="1e80b5e0-4851-478c-870c-678a90bb6b40" providerId="ADAL" clId="{1FF973D9-4277-41A5-B7C7-36C604C68B85}" dt="2022-12-11T02:04:46.322" v="9476"/>
          <ac:picMkLst>
            <pc:docMk/>
            <pc:sldMk cId="1813910725" sldId="3794"/>
            <ac:picMk id="81" creationId="{A44BCB1A-76D8-A337-1492-121D21143957}"/>
          </ac:picMkLst>
        </pc:picChg>
        <pc:picChg chg="add del mod ord">
          <ac:chgData name="Krishnagiri Tuppal, Venu Gopalan" userId="1e80b5e0-4851-478c-870c-678a90bb6b40" providerId="ADAL" clId="{1FF973D9-4277-41A5-B7C7-36C604C68B85}" dt="2022-12-11T02:56:05.217" v="11995"/>
          <ac:picMkLst>
            <pc:docMk/>
            <pc:sldMk cId="1813910725" sldId="3794"/>
            <ac:picMk id="87" creationId="{787F0323-9448-7173-7C8C-B8C49AD5E201}"/>
          </ac:picMkLst>
        </pc:picChg>
        <pc:picChg chg="add del mod">
          <ac:chgData name="Krishnagiri Tuppal, Venu Gopalan" userId="1e80b5e0-4851-478c-870c-678a90bb6b40" providerId="ADAL" clId="{1FF973D9-4277-41A5-B7C7-36C604C68B85}" dt="2022-12-11T03:00:39.551" v="12494"/>
          <ac:picMkLst>
            <pc:docMk/>
            <pc:sldMk cId="1813910725" sldId="3794"/>
            <ac:picMk id="88" creationId="{6C2FA222-5D67-6393-EB1E-ABC1DA7753B4}"/>
          </ac:picMkLst>
        </pc:picChg>
        <pc:picChg chg="add del mod ord">
          <ac:chgData name="Krishnagiri Tuppal, Venu Gopalan" userId="1e80b5e0-4851-478c-870c-678a90bb6b40" providerId="ADAL" clId="{1FF973D9-4277-41A5-B7C7-36C604C68B85}" dt="2022-12-11T03:01:00.270" v="12495"/>
          <ac:picMkLst>
            <pc:docMk/>
            <pc:sldMk cId="1813910725" sldId="3794"/>
            <ac:picMk id="95" creationId="{EA79D668-0180-4066-1540-49A8667A3288}"/>
          </ac:picMkLst>
        </pc:picChg>
        <pc:picChg chg="add mod">
          <ac:chgData name="Krishnagiri Tuppal, Venu Gopalan" userId="1e80b5e0-4851-478c-870c-678a90bb6b40" providerId="ADAL" clId="{1FF973D9-4277-41A5-B7C7-36C604C68B85}" dt="2022-12-11T03:01:00.270" v="12495"/>
          <ac:picMkLst>
            <pc:docMk/>
            <pc:sldMk cId="1813910725" sldId="3794"/>
            <ac:picMk id="96" creationId="{3FAFA13B-B7EE-2236-36CA-DCA04C8EAF34}"/>
          </ac:picMkLst>
        </pc:picChg>
      </pc:sldChg>
      <pc:sldChg chg="addSp delSp modSp mod modTransition modAnim modNotesTx">
        <pc:chgData name="Krishnagiri Tuppal, Venu Gopalan" userId="1e80b5e0-4851-478c-870c-678a90bb6b40" providerId="ADAL" clId="{1FF973D9-4277-41A5-B7C7-36C604C68B85}" dt="2022-12-11T03:48:14.163" v="14434"/>
        <pc:sldMkLst>
          <pc:docMk/>
          <pc:sldMk cId="800962904" sldId="3825"/>
        </pc:sldMkLst>
        <pc:picChg chg="add del mod">
          <ac:chgData name="Krishnagiri Tuppal, Venu Gopalan" userId="1e80b5e0-4851-478c-870c-678a90bb6b40" providerId="ADAL" clId="{1FF973D9-4277-41A5-B7C7-36C604C68B85}" dt="2022-12-10T22:04:27.417" v="2"/>
          <ac:picMkLst>
            <pc:docMk/>
            <pc:sldMk cId="800962904" sldId="3825"/>
            <ac:picMk id="9" creationId="{510B9797-6604-6CE9-FB21-AE95553502D2}"/>
          </ac:picMkLst>
        </pc:picChg>
        <pc:picChg chg="add del mod">
          <ac:chgData name="Krishnagiri Tuppal, Venu Gopalan" userId="1e80b5e0-4851-478c-870c-678a90bb6b40" providerId="ADAL" clId="{1FF973D9-4277-41A5-B7C7-36C604C68B85}" dt="2022-12-10T22:04:33.590" v="3"/>
          <ac:picMkLst>
            <pc:docMk/>
            <pc:sldMk cId="800962904" sldId="3825"/>
            <ac:picMk id="14" creationId="{B86068B6-B1FD-365E-6FB1-5FF6B19E7AEA}"/>
          </ac:picMkLst>
        </pc:picChg>
        <pc:picChg chg="add del mod">
          <ac:chgData name="Krishnagiri Tuppal, Venu Gopalan" userId="1e80b5e0-4851-478c-870c-678a90bb6b40" providerId="ADAL" clId="{1FF973D9-4277-41A5-B7C7-36C604C68B85}" dt="2022-12-10T23:00:50.691" v="1743"/>
          <ac:picMkLst>
            <pc:docMk/>
            <pc:sldMk cId="800962904" sldId="3825"/>
            <ac:picMk id="15" creationId="{34322656-D63C-0448-0835-D4B199C0455A}"/>
          </ac:picMkLst>
        </pc:picChg>
        <pc:picChg chg="add del mod ord">
          <ac:chgData name="Krishnagiri Tuppal, Venu Gopalan" userId="1e80b5e0-4851-478c-870c-678a90bb6b40" providerId="ADAL" clId="{1FF973D9-4277-41A5-B7C7-36C604C68B85}" dt="2022-12-10T23:01:11.377" v="1744"/>
          <ac:picMkLst>
            <pc:docMk/>
            <pc:sldMk cId="800962904" sldId="3825"/>
            <ac:picMk id="26" creationId="{3BE860B2-1322-2325-AC54-0949BA35C25D}"/>
          </ac:picMkLst>
        </pc:picChg>
        <pc:picChg chg="add del mod">
          <ac:chgData name="Krishnagiri Tuppal, Venu Gopalan" userId="1e80b5e0-4851-478c-870c-678a90bb6b40" providerId="ADAL" clId="{1FF973D9-4277-41A5-B7C7-36C604C68B85}" dt="2022-12-11T00:44:13.563" v="8084"/>
          <ac:picMkLst>
            <pc:docMk/>
            <pc:sldMk cId="800962904" sldId="3825"/>
            <ac:picMk id="27" creationId="{1ACA8133-8855-5EDD-6918-F50DF977026A}"/>
          </ac:picMkLst>
        </pc:picChg>
        <pc:picChg chg="add del mod">
          <ac:chgData name="Krishnagiri Tuppal, Venu Gopalan" userId="1e80b5e0-4851-478c-870c-678a90bb6b40" providerId="ADAL" clId="{1FF973D9-4277-41A5-B7C7-36C604C68B85}" dt="2022-12-11T00:51:13.673" v="8086"/>
          <ac:picMkLst>
            <pc:docMk/>
            <pc:sldMk cId="800962904" sldId="3825"/>
            <ac:picMk id="35" creationId="{DE86A204-934C-2C05-164A-869B1B014F18}"/>
          </ac:picMkLst>
        </pc:picChg>
        <pc:picChg chg="add del mod">
          <ac:chgData name="Krishnagiri Tuppal, Venu Gopalan" userId="1e80b5e0-4851-478c-870c-678a90bb6b40" providerId="ADAL" clId="{1FF973D9-4277-41A5-B7C7-36C604C68B85}" dt="2022-12-11T03:45:38.902" v="14421"/>
          <ac:picMkLst>
            <pc:docMk/>
            <pc:sldMk cId="800962904" sldId="3825"/>
            <ac:picMk id="39" creationId="{669B6422-E27F-E11F-B0F5-57435521AD2F}"/>
          </ac:picMkLst>
        </pc:picChg>
        <pc:picChg chg="add del mod">
          <ac:chgData name="Krishnagiri Tuppal, Venu Gopalan" userId="1e80b5e0-4851-478c-870c-678a90bb6b40" providerId="ADAL" clId="{1FF973D9-4277-41A5-B7C7-36C604C68B85}" dt="2022-12-11T03:45:54.135" v="14422"/>
          <ac:picMkLst>
            <pc:docMk/>
            <pc:sldMk cId="800962904" sldId="3825"/>
            <ac:picMk id="48" creationId="{1275E2B1-BBF2-58A5-6588-6E1D55719554}"/>
          </ac:picMkLst>
        </pc:picChg>
        <pc:picChg chg="add del mod">
          <ac:chgData name="Krishnagiri Tuppal, Venu Gopalan" userId="1e80b5e0-4851-478c-870c-678a90bb6b40" providerId="ADAL" clId="{1FF973D9-4277-41A5-B7C7-36C604C68B85}" dt="2022-12-11T03:45:59.539" v="14424"/>
          <ac:picMkLst>
            <pc:docMk/>
            <pc:sldMk cId="800962904" sldId="3825"/>
            <ac:picMk id="49" creationId="{629C85CE-A165-1EBF-D85B-EFB1CD128467}"/>
          </ac:picMkLst>
        </pc:picChg>
        <pc:picChg chg="add del mod ord">
          <ac:chgData name="Krishnagiri Tuppal, Venu Gopalan" userId="1e80b5e0-4851-478c-870c-678a90bb6b40" providerId="ADAL" clId="{1FF973D9-4277-41A5-B7C7-36C604C68B85}" dt="2022-12-11T03:46:15.771" v="14425"/>
          <ac:picMkLst>
            <pc:docMk/>
            <pc:sldMk cId="800962904" sldId="3825"/>
            <ac:picMk id="52" creationId="{D695A81A-C602-64EF-94CC-B0DA014CA61B}"/>
          </ac:picMkLst>
        </pc:picChg>
        <pc:picChg chg="add del mod">
          <ac:chgData name="Krishnagiri Tuppal, Venu Gopalan" userId="1e80b5e0-4851-478c-870c-678a90bb6b40" providerId="ADAL" clId="{1FF973D9-4277-41A5-B7C7-36C604C68B85}" dt="2022-12-11T03:47:22.451" v="14430"/>
          <ac:picMkLst>
            <pc:docMk/>
            <pc:sldMk cId="800962904" sldId="3825"/>
            <ac:picMk id="53" creationId="{EE122F08-C7B7-84FD-0A27-C573B9A255D9}"/>
          </ac:picMkLst>
        </pc:picChg>
        <pc:picChg chg="add del mod ord">
          <ac:chgData name="Krishnagiri Tuppal, Venu Gopalan" userId="1e80b5e0-4851-478c-870c-678a90bb6b40" providerId="ADAL" clId="{1FF973D9-4277-41A5-B7C7-36C604C68B85}" dt="2022-12-11T03:47:40.635" v="14431"/>
          <ac:picMkLst>
            <pc:docMk/>
            <pc:sldMk cId="800962904" sldId="3825"/>
            <ac:picMk id="58" creationId="{1AA874E6-101A-61B4-04D9-2490238B5080}"/>
          </ac:picMkLst>
        </pc:picChg>
        <pc:picChg chg="add del mod">
          <ac:chgData name="Krishnagiri Tuppal, Venu Gopalan" userId="1e80b5e0-4851-478c-870c-678a90bb6b40" providerId="ADAL" clId="{1FF973D9-4277-41A5-B7C7-36C604C68B85}" dt="2022-12-11T03:48:14.163" v="14434"/>
          <ac:picMkLst>
            <pc:docMk/>
            <pc:sldMk cId="800962904" sldId="3825"/>
            <ac:picMk id="62" creationId="{090802D8-0188-D565-49F7-47715F3D3297}"/>
          </ac:picMkLst>
        </pc:picChg>
        <pc:picChg chg="add mod">
          <ac:chgData name="Krishnagiri Tuppal, Venu Gopalan" userId="1e80b5e0-4851-478c-870c-678a90bb6b40" providerId="ADAL" clId="{1FF973D9-4277-41A5-B7C7-36C604C68B85}" dt="2022-12-11T03:48:14.163" v="14434"/>
          <ac:picMkLst>
            <pc:docMk/>
            <pc:sldMk cId="800962904" sldId="3825"/>
            <ac:picMk id="63" creationId="{B2F18017-97E9-7531-78AD-14ACB361DA6A}"/>
          </ac:picMkLst>
        </pc:picChg>
      </pc:sldChg>
      <pc:sldChg chg="addSp delSp modSp mod modTransition modAnim">
        <pc:chgData name="Krishnagiri Tuppal, Venu Gopalan" userId="1e80b5e0-4851-478c-870c-678a90bb6b40" providerId="ADAL" clId="{1FF973D9-4277-41A5-B7C7-36C604C68B85}" dt="2022-12-11T03:47:11.492" v="14428"/>
        <pc:sldMkLst>
          <pc:docMk/>
          <pc:sldMk cId="55160260" sldId="3826"/>
        </pc:sldMkLst>
        <pc:picChg chg="add del mod">
          <ac:chgData name="Krishnagiri Tuppal, Venu Gopalan" userId="1e80b5e0-4851-478c-870c-678a90bb6b40" providerId="ADAL" clId="{1FF973D9-4277-41A5-B7C7-36C604C68B85}" dt="2022-12-11T00:51:13.673" v="8086"/>
          <ac:picMkLst>
            <pc:docMk/>
            <pc:sldMk cId="55160260" sldId="3826"/>
            <ac:picMk id="20" creationId="{B308240D-DCE7-81D1-36B0-309E9B52B397}"/>
          </ac:picMkLst>
        </pc:picChg>
        <pc:picChg chg="add del mod">
          <ac:chgData name="Krishnagiri Tuppal, Venu Gopalan" userId="1e80b5e0-4851-478c-870c-678a90bb6b40" providerId="ADAL" clId="{1FF973D9-4277-41A5-B7C7-36C604C68B85}" dt="2022-12-11T02:30:45.801" v="11132"/>
          <ac:picMkLst>
            <pc:docMk/>
            <pc:sldMk cId="55160260" sldId="3826"/>
            <ac:picMk id="23" creationId="{07899AA3-44AD-3687-59EF-88F7C8A09975}"/>
          </ac:picMkLst>
        </pc:picChg>
        <pc:picChg chg="add del mod">
          <ac:chgData name="Krishnagiri Tuppal, Venu Gopalan" userId="1e80b5e0-4851-478c-870c-678a90bb6b40" providerId="ADAL" clId="{1FF973D9-4277-41A5-B7C7-36C604C68B85}" dt="2022-12-11T02:30:50.252" v="11133"/>
          <ac:picMkLst>
            <pc:docMk/>
            <pc:sldMk cId="55160260" sldId="3826"/>
            <ac:picMk id="32" creationId="{65F0B847-E2FA-0506-0635-08B03BCC953A}"/>
          </ac:picMkLst>
        </pc:picChg>
        <pc:picChg chg="add del mod">
          <ac:chgData name="Krishnagiri Tuppal, Venu Gopalan" userId="1e80b5e0-4851-478c-870c-678a90bb6b40" providerId="ADAL" clId="{1FF973D9-4277-41A5-B7C7-36C604C68B85}" dt="2022-12-11T03:47:06.180" v="14427"/>
          <ac:picMkLst>
            <pc:docMk/>
            <pc:sldMk cId="55160260" sldId="3826"/>
            <ac:picMk id="33" creationId="{8301358C-81D3-640A-2345-312FDB5FFB04}"/>
          </ac:picMkLst>
        </pc:picChg>
        <pc:picChg chg="add del mod ord">
          <ac:chgData name="Krishnagiri Tuppal, Venu Gopalan" userId="1e80b5e0-4851-478c-870c-678a90bb6b40" providerId="ADAL" clId="{1FF973D9-4277-41A5-B7C7-36C604C68B85}" dt="2022-12-11T03:47:11.492" v="14428"/>
          <ac:picMkLst>
            <pc:docMk/>
            <pc:sldMk cId="55160260" sldId="3826"/>
            <ac:picMk id="41" creationId="{17288A6A-8AFC-D1B6-5CC0-BD68EC87F90B}"/>
          </ac:picMkLst>
        </pc:picChg>
      </pc:sldChg>
      <pc:sldChg chg="addSp delSp modSp mod modTransition modAnim modNotesTx">
        <pc:chgData name="Krishnagiri Tuppal, Venu Gopalan" userId="1e80b5e0-4851-478c-870c-678a90bb6b40" providerId="ADAL" clId="{1FF973D9-4277-41A5-B7C7-36C604C68B85}" dt="2022-12-11T03:18:51.734" v="13388"/>
        <pc:sldMkLst>
          <pc:docMk/>
          <pc:sldMk cId="1002193766" sldId="3827"/>
        </pc:sldMkLst>
        <pc:picChg chg="add del mod">
          <ac:chgData name="Krishnagiri Tuppal, Venu Gopalan" userId="1e80b5e0-4851-478c-870c-678a90bb6b40" providerId="ADAL" clId="{1FF973D9-4277-41A5-B7C7-36C604C68B85}" dt="2022-12-11T00:51:13.673" v="8086"/>
          <ac:picMkLst>
            <pc:docMk/>
            <pc:sldMk cId="1002193766" sldId="3827"/>
            <ac:picMk id="17" creationId="{B015E779-7744-3295-DEA7-AE5BF7185857}"/>
          </ac:picMkLst>
        </pc:picChg>
        <pc:picChg chg="add del mod">
          <ac:chgData name="Krishnagiri Tuppal, Venu Gopalan" userId="1e80b5e0-4851-478c-870c-678a90bb6b40" providerId="ADAL" clId="{1FF973D9-4277-41A5-B7C7-36C604C68B85}" dt="2022-12-11T00:53:08.603" v="8089"/>
          <ac:picMkLst>
            <pc:docMk/>
            <pc:sldMk cId="1002193766" sldId="3827"/>
            <ac:picMk id="23" creationId="{DECB4CE7-42B3-872F-94D3-65FEE6CBA529}"/>
          </ac:picMkLst>
        </pc:picChg>
        <pc:picChg chg="add del mod">
          <ac:chgData name="Krishnagiri Tuppal, Venu Gopalan" userId="1e80b5e0-4851-478c-870c-678a90bb6b40" providerId="ADAL" clId="{1FF973D9-4277-41A5-B7C7-36C604C68B85}" dt="2022-12-11T00:53:15.714" v="8090"/>
          <ac:picMkLst>
            <pc:docMk/>
            <pc:sldMk cId="1002193766" sldId="3827"/>
            <ac:picMk id="26" creationId="{0D038D70-9ECF-4B88-5F3C-52D78D02DEA8}"/>
          </ac:picMkLst>
        </pc:picChg>
        <pc:picChg chg="add del mod">
          <ac:chgData name="Krishnagiri Tuppal, Venu Gopalan" userId="1e80b5e0-4851-478c-870c-678a90bb6b40" providerId="ADAL" clId="{1FF973D9-4277-41A5-B7C7-36C604C68B85}" dt="2022-12-11T00:53:18.341" v="8092"/>
          <ac:picMkLst>
            <pc:docMk/>
            <pc:sldMk cId="1002193766" sldId="3827"/>
            <ac:picMk id="27" creationId="{F31CC3A4-EC2F-CEE2-6B21-80970DC82770}"/>
          </ac:picMkLst>
        </pc:picChg>
        <pc:picChg chg="add del mod ord">
          <ac:chgData name="Krishnagiri Tuppal, Venu Gopalan" userId="1e80b5e0-4851-478c-870c-678a90bb6b40" providerId="ADAL" clId="{1FF973D9-4277-41A5-B7C7-36C604C68B85}" dt="2022-12-11T00:53:58.236" v="8093"/>
          <ac:picMkLst>
            <pc:docMk/>
            <pc:sldMk cId="1002193766" sldId="3827"/>
            <ac:picMk id="30" creationId="{E50B8CF7-5685-B8A0-6D50-EE3EBE9B6939}"/>
          </ac:picMkLst>
        </pc:picChg>
        <pc:picChg chg="add del mod">
          <ac:chgData name="Krishnagiri Tuppal, Venu Gopalan" userId="1e80b5e0-4851-478c-870c-678a90bb6b40" providerId="ADAL" clId="{1FF973D9-4277-41A5-B7C7-36C604C68B85}" dt="2022-12-11T03:18:24.600" v="13387"/>
          <ac:picMkLst>
            <pc:docMk/>
            <pc:sldMk cId="1002193766" sldId="3827"/>
            <ac:picMk id="31" creationId="{28597454-CC45-1DD8-FA00-6E039E598309}"/>
          </ac:picMkLst>
        </pc:picChg>
        <pc:picChg chg="add del mod ord">
          <ac:chgData name="Krishnagiri Tuppal, Venu Gopalan" userId="1e80b5e0-4851-478c-870c-678a90bb6b40" providerId="ADAL" clId="{1FF973D9-4277-41A5-B7C7-36C604C68B85}" dt="2022-12-11T03:18:51.734" v="13388"/>
          <ac:picMkLst>
            <pc:docMk/>
            <pc:sldMk cId="1002193766" sldId="3827"/>
            <ac:picMk id="46" creationId="{FF440670-E9CB-D412-57AD-F88E5A856D58}"/>
          </ac:picMkLst>
        </pc:picChg>
        <pc:picChg chg="add mod">
          <ac:chgData name="Krishnagiri Tuppal, Venu Gopalan" userId="1e80b5e0-4851-478c-870c-678a90bb6b40" providerId="ADAL" clId="{1FF973D9-4277-41A5-B7C7-36C604C68B85}" dt="2022-12-11T03:18:51.734" v="13388"/>
          <ac:picMkLst>
            <pc:docMk/>
            <pc:sldMk cId="1002193766" sldId="3827"/>
            <ac:picMk id="47" creationId="{E8DFE347-B171-8DD6-2626-1969415CDB6F}"/>
          </ac:picMkLst>
        </pc:picChg>
      </pc:sldChg>
      <pc:sldChg chg="addSp delSp modSp mod modTransition modAnim modNotesTx">
        <pc:chgData name="Krishnagiri Tuppal, Venu Gopalan" userId="1e80b5e0-4851-478c-870c-678a90bb6b40" providerId="ADAL" clId="{1FF973D9-4277-41A5-B7C7-36C604C68B85}" dt="2022-12-11T03:15:09.060" v="13097"/>
        <pc:sldMkLst>
          <pc:docMk/>
          <pc:sldMk cId="1791535643" sldId="3830"/>
        </pc:sldMkLst>
        <pc:picChg chg="add del mod">
          <ac:chgData name="Krishnagiri Tuppal, Venu Gopalan" userId="1e80b5e0-4851-478c-870c-678a90bb6b40" providerId="ADAL" clId="{1FF973D9-4277-41A5-B7C7-36C604C68B85}" dt="2022-12-11T02:49:15.313" v="11849"/>
          <ac:picMkLst>
            <pc:docMk/>
            <pc:sldMk cId="1791535643" sldId="3830"/>
            <ac:picMk id="7" creationId="{AA1D8F2B-3835-CD15-0EC5-C78D0D28611D}"/>
          </ac:picMkLst>
        </pc:picChg>
        <pc:picChg chg="add del mod">
          <ac:chgData name="Krishnagiri Tuppal, Venu Gopalan" userId="1e80b5e0-4851-478c-870c-678a90bb6b40" providerId="ADAL" clId="{1FF973D9-4277-41A5-B7C7-36C604C68B85}" dt="2022-12-11T02:49:21.171" v="11850"/>
          <ac:picMkLst>
            <pc:docMk/>
            <pc:sldMk cId="1791535643" sldId="3830"/>
            <ac:picMk id="28" creationId="{24033960-A49B-4647-7882-D814F53211B5}"/>
          </ac:picMkLst>
        </pc:picChg>
        <pc:picChg chg="add del mod">
          <ac:chgData name="Krishnagiri Tuppal, Venu Gopalan" userId="1e80b5e0-4851-478c-870c-678a90bb6b40" providerId="ADAL" clId="{1FF973D9-4277-41A5-B7C7-36C604C68B85}" dt="2022-12-11T02:50:40.425" v="11934"/>
          <ac:picMkLst>
            <pc:docMk/>
            <pc:sldMk cId="1791535643" sldId="3830"/>
            <ac:picMk id="29" creationId="{AD5ADCE4-4DB7-37BF-CF97-F274FCCE4CB3}"/>
          </ac:picMkLst>
        </pc:picChg>
        <pc:picChg chg="add del mod ord">
          <ac:chgData name="Krishnagiri Tuppal, Venu Gopalan" userId="1e80b5e0-4851-478c-870c-678a90bb6b40" providerId="ADAL" clId="{1FF973D9-4277-41A5-B7C7-36C604C68B85}" dt="2022-12-11T02:50:48.979" v="11935"/>
          <ac:picMkLst>
            <pc:docMk/>
            <pc:sldMk cId="1791535643" sldId="3830"/>
            <ac:picMk id="34" creationId="{BEABA8F7-3607-691A-64AA-95B66F1B3087}"/>
          </ac:picMkLst>
        </pc:picChg>
        <pc:picChg chg="add del mod">
          <ac:chgData name="Krishnagiri Tuppal, Venu Gopalan" userId="1e80b5e0-4851-478c-870c-678a90bb6b40" providerId="ADAL" clId="{1FF973D9-4277-41A5-B7C7-36C604C68B85}" dt="2022-12-11T02:50:51.607" v="11937"/>
          <ac:picMkLst>
            <pc:docMk/>
            <pc:sldMk cId="1791535643" sldId="3830"/>
            <ac:picMk id="35" creationId="{C6009F2F-811B-CFC2-3D7B-FF085E6AAC1C}"/>
          </ac:picMkLst>
        </pc:picChg>
        <pc:picChg chg="add del mod ord">
          <ac:chgData name="Krishnagiri Tuppal, Venu Gopalan" userId="1e80b5e0-4851-478c-870c-678a90bb6b40" providerId="ADAL" clId="{1FF973D9-4277-41A5-B7C7-36C604C68B85}" dt="2022-12-11T02:51:26.376" v="11938"/>
          <ac:picMkLst>
            <pc:docMk/>
            <pc:sldMk cId="1791535643" sldId="3830"/>
            <ac:picMk id="38" creationId="{A80119FD-B16E-A59F-2364-D5722B3C5248}"/>
          </ac:picMkLst>
        </pc:picChg>
        <pc:picChg chg="add del mod">
          <ac:chgData name="Krishnagiri Tuppal, Venu Gopalan" userId="1e80b5e0-4851-478c-870c-678a90bb6b40" providerId="ADAL" clId="{1FF973D9-4277-41A5-B7C7-36C604C68B85}" dt="2022-12-11T03:14:43.595" v="13096"/>
          <ac:picMkLst>
            <pc:docMk/>
            <pc:sldMk cId="1791535643" sldId="3830"/>
            <ac:picMk id="39" creationId="{77B40F91-2F1E-1846-E5E0-B4435C14CCC1}"/>
          </ac:picMkLst>
        </pc:picChg>
        <pc:picChg chg="add del mod ord">
          <ac:chgData name="Krishnagiri Tuppal, Venu Gopalan" userId="1e80b5e0-4851-478c-870c-678a90bb6b40" providerId="ADAL" clId="{1FF973D9-4277-41A5-B7C7-36C604C68B85}" dt="2022-12-11T03:15:09.060" v="13097"/>
          <ac:picMkLst>
            <pc:docMk/>
            <pc:sldMk cId="1791535643" sldId="3830"/>
            <ac:picMk id="51" creationId="{ADAA427C-FF1A-49C1-5A7D-A25296198710}"/>
          </ac:picMkLst>
        </pc:picChg>
        <pc:picChg chg="add mod">
          <ac:chgData name="Krishnagiri Tuppal, Venu Gopalan" userId="1e80b5e0-4851-478c-870c-678a90bb6b40" providerId="ADAL" clId="{1FF973D9-4277-41A5-B7C7-36C604C68B85}" dt="2022-12-11T03:15:09.060" v="13097"/>
          <ac:picMkLst>
            <pc:docMk/>
            <pc:sldMk cId="1791535643" sldId="3830"/>
            <ac:picMk id="52" creationId="{65F8C600-8760-56A5-5342-758F73362910}"/>
          </ac:picMkLst>
        </pc:picChg>
      </pc:sldChg>
      <pc:sldChg chg="addSp delSp modSp mod modTransition modAnim modNotesTx">
        <pc:chgData name="Krishnagiri Tuppal, Venu Gopalan" userId="1e80b5e0-4851-478c-870c-678a90bb6b40" providerId="ADAL" clId="{1FF973D9-4277-41A5-B7C7-36C604C68B85}" dt="2022-12-11T01:25:39.687" v="8774"/>
        <pc:sldMkLst>
          <pc:docMk/>
          <pc:sldMk cId="3942647457" sldId="3831"/>
        </pc:sldMkLst>
        <pc:picChg chg="add del mod">
          <ac:chgData name="Krishnagiri Tuppal, Venu Gopalan" userId="1e80b5e0-4851-478c-870c-678a90bb6b40" providerId="ADAL" clId="{1FF973D9-4277-41A5-B7C7-36C604C68B85}" dt="2022-12-11T01:00:02.318" v="8110"/>
          <ac:picMkLst>
            <pc:docMk/>
            <pc:sldMk cId="3942647457" sldId="3831"/>
            <ac:picMk id="19" creationId="{60195782-B16F-7B4A-B630-AB4B079333E3}"/>
          </ac:picMkLst>
        </pc:picChg>
        <pc:picChg chg="add del mod">
          <ac:chgData name="Krishnagiri Tuppal, Venu Gopalan" userId="1e80b5e0-4851-478c-870c-678a90bb6b40" providerId="ADAL" clId="{1FF973D9-4277-41A5-B7C7-36C604C68B85}" dt="2022-12-11T01:00:27.052" v="8111"/>
          <ac:picMkLst>
            <pc:docMk/>
            <pc:sldMk cId="3942647457" sldId="3831"/>
            <ac:picMk id="22" creationId="{A1015016-7274-7E35-8089-8127936FE5E8}"/>
          </ac:picMkLst>
        </pc:picChg>
        <pc:picChg chg="add del mod">
          <ac:chgData name="Krishnagiri Tuppal, Venu Gopalan" userId="1e80b5e0-4851-478c-870c-678a90bb6b40" providerId="ADAL" clId="{1FF973D9-4277-41A5-B7C7-36C604C68B85}" dt="2022-12-11T01:00:29.337" v="8113"/>
          <ac:picMkLst>
            <pc:docMk/>
            <pc:sldMk cId="3942647457" sldId="3831"/>
            <ac:picMk id="23" creationId="{AF41F027-0E13-34EE-7982-3F2C9ABD608B}"/>
          </ac:picMkLst>
        </pc:picChg>
        <pc:picChg chg="add del mod ord">
          <ac:chgData name="Krishnagiri Tuppal, Venu Gopalan" userId="1e80b5e0-4851-478c-870c-678a90bb6b40" providerId="ADAL" clId="{1FF973D9-4277-41A5-B7C7-36C604C68B85}" dt="2022-12-11T01:00:48.681" v="8114"/>
          <ac:picMkLst>
            <pc:docMk/>
            <pc:sldMk cId="3942647457" sldId="3831"/>
            <ac:picMk id="26" creationId="{59E4BC70-0E9E-D544-C7AD-83169496A86D}"/>
          </ac:picMkLst>
        </pc:picChg>
        <pc:picChg chg="add del mod">
          <ac:chgData name="Krishnagiri Tuppal, Venu Gopalan" userId="1e80b5e0-4851-478c-870c-678a90bb6b40" providerId="ADAL" clId="{1FF973D9-4277-41A5-B7C7-36C604C68B85}" dt="2022-12-11T01:00:51.279" v="8116"/>
          <ac:picMkLst>
            <pc:docMk/>
            <pc:sldMk cId="3942647457" sldId="3831"/>
            <ac:picMk id="27" creationId="{7E72A294-2DCB-F756-5AE1-0E016067828E}"/>
          </ac:picMkLst>
        </pc:picChg>
        <pc:picChg chg="add del mod ord">
          <ac:chgData name="Krishnagiri Tuppal, Venu Gopalan" userId="1e80b5e0-4851-478c-870c-678a90bb6b40" providerId="ADAL" clId="{1FF973D9-4277-41A5-B7C7-36C604C68B85}" dt="2022-12-11T01:01:24.857" v="8117"/>
          <ac:picMkLst>
            <pc:docMk/>
            <pc:sldMk cId="3942647457" sldId="3831"/>
            <ac:picMk id="30" creationId="{77F74744-A440-7C78-47F2-C1993AE797C0}"/>
          </ac:picMkLst>
        </pc:picChg>
        <pc:picChg chg="add del mod">
          <ac:chgData name="Krishnagiri Tuppal, Venu Gopalan" userId="1e80b5e0-4851-478c-870c-678a90bb6b40" providerId="ADAL" clId="{1FF973D9-4277-41A5-B7C7-36C604C68B85}" dt="2022-12-11T01:01:29.138" v="8119"/>
          <ac:picMkLst>
            <pc:docMk/>
            <pc:sldMk cId="3942647457" sldId="3831"/>
            <ac:picMk id="31" creationId="{A115D018-3842-431A-5B28-57E4DE340D65}"/>
          </ac:picMkLst>
        </pc:picChg>
        <pc:picChg chg="add del mod ord">
          <ac:chgData name="Krishnagiri Tuppal, Venu Gopalan" userId="1e80b5e0-4851-478c-870c-678a90bb6b40" providerId="ADAL" clId="{1FF973D9-4277-41A5-B7C7-36C604C68B85}" dt="2022-12-11T01:02:05.032" v="8120"/>
          <ac:picMkLst>
            <pc:docMk/>
            <pc:sldMk cId="3942647457" sldId="3831"/>
            <ac:picMk id="34" creationId="{5DF59DDC-E59F-F6C3-5336-52E1E5B3C121}"/>
          </ac:picMkLst>
        </pc:picChg>
        <pc:picChg chg="add del mod">
          <ac:chgData name="Krishnagiri Tuppal, Venu Gopalan" userId="1e80b5e0-4851-478c-870c-678a90bb6b40" providerId="ADAL" clId="{1FF973D9-4277-41A5-B7C7-36C604C68B85}" dt="2022-12-11T01:02:17.331" v="8122"/>
          <ac:picMkLst>
            <pc:docMk/>
            <pc:sldMk cId="3942647457" sldId="3831"/>
            <ac:picMk id="35" creationId="{F5AACD3D-46F8-3D3F-2056-7D5099516389}"/>
          </ac:picMkLst>
        </pc:picChg>
        <pc:picChg chg="add del mod ord">
          <ac:chgData name="Krishnagiri Tuppal, Venu Gopalan" userId="1e80b5e0-4851-478c-870c-678a90bb6b40" providerId="ADAL" clId="{1FF973D9-4277-41A5-B7C7-36C604C68B85}" dt="2022-12-11T01:03:24.523" v="8123"/>
          <ac:picMkLst>
            <pc:docMk/>
            <pc:sldMk cId="3942647457" sldId="3831"/>
            <ac:picMk id="38" creationId="{33032E0F-C25A-2E70-B73F-0D9107CDA372}"/>
          </ac:picMkLst>
        </pc:picChg>
        <pc:picChg chg="add del mod">
          <ac:chgData name="Krishnagiri Tuppal, Venu Gopalan" userId="1e80b5e0-4851-478c-870c-678a90bb6b40" providerId="ADAL" clId="{1FF973D9-4277-41A5-B7C7-36C604C68B85}" dt="2022-12-11T01:07:52.575" v="8125"/>
          <ac:picMkLst>
            <pc:docMk/>
            <pc:sldMk cId="3942647457" sldId="3831"/>
            <ac:picMk id="39" creationId="{BCBBD914-0396-580E-0C28-9C488B55A79D}"/>
          </ac:picMkLst>
        </pc:picChg>
        <pc:picChg chg="add del mod ord">
          <ac:chgData name="Krishnagiri Tuppal, Venu Gopalan" userId="1e80b5e0-4851-478c-870c-678a90bb6b40" providerId="ADAL" clId="{1FF973D9-4277-41A5-B7C7-36C604C68B85}" dt="2022-12-11T01:08:49.522" v="8126"/>
          <ac:picMkLst>
            <pc:docMk/>
            <pc:sldMk cId="3942647457" sldId="3831"/>
            <ac:picMk id="47" creationId="{7FF65104-02C1-B059-7AE4-AECA20E0F301}"/>
          </ac:picMkLst>
        </pc:picChg>
        <pc:picChg chg="add del mod">
          <ac:chgData name="Krishnagiri Tuppal, Venu Gopalan" userId="1e80b5e0-4851-478c-870c-678a90bb6b40" providerId="ADAL" clId="{1FF973D9-4277-41A5-B7C7-36C604C68B85}" dt="2022-12-11T01:09:54.963" v="8128"/>
          <ac:picMkLst>
            <pc:docMk/>
            <pc:sldMk cId="3942647457" sldId="3831"/>
            <ac:picMk id="48" creationId="{70E26EF8-F54D-12D7-BEEA-5A72AF78C5E8}"/>
          </ac:picMkLst>
        </pc:picChg>
        <pc:picChg chg="add del mod ord">
          <ac:chgData name="Krishnagiri Tuppal, Venu Gopalan" userId="1e80b5e0-4851-478c-870c-678a90bb6b40" providerId="ADAL" clId="{1FF973D9-4277-41A5-B7C7-36C604C68B85}" dt="2022-12-11T01:09:59.308" v="8129"/>
          <ac:picMkLst>
            <pc:docMk/>
            <pc:sldMk cId="3942647457" sldId="3831"/>
            <ac:picMk id="53" creationId="{0D5249F5-73AE-96D2-C6C1-E84747AA1832}"/>
          </ac:picMkLst>
        </pc:picChg>
        <pc:picChg chg="add del mod">
          <ac:chgData name="Krishnagiri Tuppal, Venu Gopalan" userId="1e80b5e0-4851-478c-870c-678a90bb6b40" providerId="ADAL" clId="{1FF973D9-4277-41A5-B7C7-36C604C68B85}" dt="2022-12-11T01:10:49.598" v="8132"/>
          <ac:picMkLst>
            <pc:docMk/>
            <pc:sldMk cId="3942647457" sldId="3831"/>
            <ac:picMk id="56" creationId="{E8331EAD-6B28-AA79-E40D-8C386DD36895}"/>
          </ac:picMkLst>
        </pc:picChg>
        <pc:picChg chg="add del mod">
          <ac:chgData name="Krishnagiri Tuppal, Venu Gopalan" userId="1e80b5e0-4851-478c-870c-678a90bb6b40" providerId="ADAL" clId="{1FF973D9-4277-41A5-B7C7-36C604C68B85}" dt="2022-12-11T01:15:55.686" v="8767"/>
          <ac:picMkLst>
            <pc:docMk/>
            <pc:sldMk cId="3942647457" sldId="3831"/>
            <ac:picMk id="57" creationId="{3637FF10-B615-D6A2-DC88-54E4F9E6A93D}"/>
          </ac:picMkLst>
        </pc:picChg>
        <pc:picChg chg="add del mod ord">
          <ac:chgData name="Krishnagiri Tuppal, Venu Gopalan" userId="1e80b5e0-4851-478c-870c-678a90bb6b40" providerId="ADAL" clId="{1FF973D9-4277-41A5-B7C7-36C604C68B85}" dt="2022-12-11T01:16:42.440" v="8768"/>
          <ac:picMkLst>
            <pc:docMk/>
            <pc:sldMk cId="3942647457" sldId="3831"/>
            <ac:picMk id="62" creationId="{3AA5DDF0-0807-AE80-C600-B67CB9986A7A}"/>
          </ac:picMkLst>
        </pc:picChg>
        <pc:picChg chg="add del mod">
          <ac:chgData name="Krishnagiri Tuppal, Venu Gopalan" userId="1e80b5e0-4851-478c-870c-678a90bb6b40" providerId="ADAL" clId="{1FF973D9-4277-41A5-B7C7-36C604C68B85}" dt="2022-12-11T01:17:52.609" v="8770"/>
          <ac:picMkLst>
            <pc:docMk/>
            <pc:sldMk cId="3942647457" sldId="3831"/>
            <ac:picMk id="63" creationId="{C5449613-FAC7-5CED-9D83-3255032DB1D9}"/>
          </ac:picMkLst>
        </pc:picChg>
        <pc:picChg chg="add del mod ord">
          <ac:chgData name="Krishnagiri Tuppal, Venu Gopalan" userId="1e80b5e0-4851-478c-870c-678a90bb6b40" providerId="ADAL" clId="{1FF973D9-4277-41A5-B7C7-36C604C68B85}" dt="2022-12-11T01:18:15.081" v="8771"/>
          <ac:picMkLst>
            <pc:docMk/>
            <pc:sldMk cId="3942647457" sldId="3831"/>
            <ac:picMk id="68" creationId="{79F2BF37-A7B1-2C89-613B-49C8DCECC456}"/>
          </ac:picMkLst>
        </pc:picChg>
        <pc:picChg chg="add del mod">
          <ac:chgData name="Krishnagiri Tuppal, Venu Gopalan" userId="1e80b5e0-4851-478c-870c-678a90bb6b40" providerId="ADAL" clId="{1FF973D9-4277-41A5-B7C7-36C604C68B85}" dt="2022-12-11T01:25:01.132" v="8773"/>
          <ac:picMkLst>
            <pc:docMk/>
            <pc:sldMk cId="3942647457" sldId="3831"/>
            <ac:picMk id="69" creationId="{C4036EE5-6580-91A6-A660-CEC15CC33B39}"/>
          </ac:picMkLst>
        </pc:picChg>
        <pc:picChg chg="add del mod ord">
          <ac:chgData name="Krishnagiri Tuppal, Venu Gopalan" userId="1e80b5e0-4851-478c-870c-678a90bb6b40" providerId="ADAL" clId="{1FF973D9-4277-41A5-B7C7-36C604C68B85}" dt="2022-12-11T01:25:39.687" v="8774"/>
          <ac:picMkLst>
            <pc:docMk/>
            <pc:sldMk cId="3942647457" sldId="3831"/>
            <ac:picMk id="76" creationId="{5F07E2C5-CC83-6D5D-C0D4-D61B759F6E77}"/>
          </ac:picMkLst>
        </pc:picChg>
        <pc:picChg chg="add mod">
          <ac:chgData name="Krishnagiri Tuppal, Venu Gopalan" userId="1e80b5e0-4851-478c-870c-678a90bb6b40" providerId="ADAL" clId="{1FF973D9-4277-41A5-B7C7-36C604C68B85}" dt="2022-12-11T01:25:39.687" v="8774"/>
          <ac:picMkLst>
            <pc:docMk/>
            <pc:sldMk cId="3942647457" sldId="3831"/>
            <ac:picMk id="77" creationId="{2B69A1E7-2BC8-7B98-0FD0-1712876E5127}"/>
          </ac:picMkLst>
        </pc:picChg>
      </pc:sldChg>
      <pc:sldChg chg="addSp delSp modSp mod modTransition modAnim modNotesTx">
        <pc:chgData name="Krishnagiri Tuppal, Venu Gopalan" userId="1e80b5e0-4851-478c-870c-678a90bb6b40" providerId="ADAL" clId="{1FF973D9-4277-41A5-B7C7-36C604C68B85}" dt="2022-12-11T02:48:53.477" v="11847"/>
        <pc:sldMkLst>
          <pc:docMk/>
          <pc:sldMk cId="962258905" sldId="3834"/>
        </pc:sldMkLst>
        <pc:picChg chg="add del mod">
          <ac:chgData name="Krishnagiri Tuppal, Venu Gopalan" userId="1e80b5e0-4851-478c-870c-678a90bb6b40" providerId="ADAL" clId="{1FF973D9-4277-41A5-B7C7-36C604C68B85}" dt="2022-12-11T01:47:09.093" v="8816"/>
          <ac:picMkLst>
            <pc:docMk/>
            <pc:sldMk cId="962258905" sldId="3834"/>
            <ac:picMk id="9" creationId="{8486EC4C-8F13-82B3-40CD-DB318863BD49}"/>
          </ac:picMkLst>
        </pc:picChg>
        <pc:picChg chg="add del mod">
          <ac:chgData name="Krishnagiri Tuppal, Venu Gopalan" userId="1e80b5e0-4851-478c-870c-678a90bb6b40" providerId="ADAL" clId="{1FF973D9-4277-41A5-B7C7-36C604C68B85}" dt="2022-12-11T01:47:28.959" v="8817"/>
          <ac:picMkLst>
            <pc:docMk/>
            <pc:sldMk cId="962258905" sldId="3834"/>
            <ac:picMk id="17" creationId="{0A990D9E-407E-99F2-E077-84E8F0EADDA1}"/>
          </ac:picMkLst>
        </pc:picChg>
        <pc:picChg chg="add del mod">
          <ac:chgData name="Krishnagiri Tuppal, Venu Gopalan" userId="1e80b5e0-4851-478c-870c-678a90bb6b40" providerId="ADAL" clId="{1FF973D9-4277-41A5-B7C7-36C604C68B85}" dt="2022-12-11T02:26:26.276" v="10713"/>
          <ac:picMkLst>
            <pc:docMk/>
            <pc:sldMk cId="962258905" sldId="3834"/>
            <ac:picMk id="18" creationId="{2164C88F-37F7-C357-F876-11B1E01F960F}"/>
          </ac:picMkLst>
        </pc:picChg>
        <pc:picChg chg="add del mod ord">
          <ac:chgData name="Krishnagiri Tuppal, Venu Gopalan" userId="1e80b5e0-4851-478c-870c-678a90bb6b40" providerId="ADAL" clId="{1FF973D9-4277-41A5-B7C7-36C604C68B85}" dt="2022-12-11T02:26:42.623" v="10714"/>
          <ac:picMkLst>
            <pc:docMk/>
            <pc:sldMk cId="962258905" sldId="3834"/>
            <ac:picMk id="24" creationId="{5699CC87-8822-8F10-7204-0A81960D77C4}"/>
          </ac:picMkLst>
        </pc:picChg>
        <pc:picChg chg="add del mod">
          <ac:chgData name="Krishnagiri Tuppal, Venu Gopalan" userId="1e80b5e0-4851-478c-870c-678a90bb6b40" providerId="ADAL" clId="{1FF973D9-4277-41A5-B7C7-36C604C68B85}" dt="2022-12-11T02:26:46.688" v="10716"/>
          <ac:picMkLst>
            <pc:docMk/>
            <pc:sldMk cId="962258905" sldId="3834"/>
            <ac:picMk id="25" creationId="{91B0EDE1-9541-162E-499A-E49DF26636A4}"/>
          </ac:picMkLst>
        </pc:picChg>
        <pc:picChg chg="add del mod ord">
          <ac:chgData name="Krishnagiri Tuppal, Venu Gopalan" userId="1e80b5e0-4851-478c-870c-678a90bb6b40" providerId="ADAL" clId="{1FF973D9-4277-41A5-B7C7-36C604C68B85}" dt="2022-12-11T02:26:59.917" v="10717"/>
          <ac:picMkLst>
            <pc:docMk/>
            <pc:sldMk cId="962258905" sldId="3834"/>
            <ac:picMk id="28" creationId="{28DFFD91-892C-1983-E54D-051FAC52FA44}"/>
          </ac:picMkLst>
        </pc:picChg>
        <pc:picChg chg="add del mod">
          <ac:chgData name="Krishnagiri Tuppal, Venu Gopalan" userId="1e80b5e0-4851-478c-870c-678a90bb6b40" providerId="ADAL" clId="{1FF973D9-4277-41A5-B7C7-36C604C68B85}" dt="2022-12-11T02:27:02.293" v="10719"/>
          <ac:picMkLst>
            <pc:docMk/>
            <pc:sldMk cId="962258905" sldId="3834"/>
            <ac:picMk id="29" creationId="{98DB6D3C-0077-870B-DAA8-4667411C1B29}"/>
          </ac:picMkLst>
        </pc:picChg>
        <pc:picChg chg="add del mod ord">
          <ac:chgData name="Krishnagiri Tuppal, Venu Gopalan" userId="1e80b5e0-4851-478c-870c-678a90bb6b40" providerId="ADAL" clId="{1FF973D9-4277-41A5-B7C7-36C604C68B85}" dt="2022-12-11T02:27:06.126" v="10720"/>
          <ac:picMkLst>
            <pc:docMk/>
            <pc:sldMk cId="962258905" sldId="3834"/>
            <ac:picMk id="32" creationId="{18C7CB9C-D94A-52BE-F88A-DF4D4BB2CC6C}"/>
          </ac:picMkLst>
        </pc:picChg>
        <pc:picChg chg="add del mod">
          <ac:chgData name="Krishnagiri Tuppal, Venu Gopalan" userId="1e80b5e0-4851-478c-870c-678a90bb6b40" providerId="ADAL" clId="{1FF973D9-4277-41A5-B7C7-36C604C68B85}" dt="2022-12-11T02:42:27.819" v="11529"/>
          <ac:picMkLst>
            <pc:docMk/>
            <pc:sldMk cId="962258905" sldId="3834"/>
            <ac:picMk id="33" creationId="{1BD28FC6-4482-BD72-4FA6-797B991BBC4E}"/>
          </ac:picMkLst>
        </pc:picChg>
        <pc:picChg chg="add del mod ord">
          <ac:chgData name="Krishnagiri Tuppal, Venu Gopalan" userId="1e80b5e0-4851-478c-870c-678a90bb6b40" providerId="ADAL" clId="{1FF973D9-4277-41A5-B7C7-36C604C68B85}" dt="2022-12-11T02:43:29.648" v="11530"/>
          <ac:picMkLst>
            <pc:docMk/>
            <pc:sldMk cId="962258905" sldId="3834"/>
            <ac:picMk id="42" creationId="{38258059-8E23-046C-6AB4-27E94CCC3F24}"/>
          </ac:picMkLst>
        </pc:picChg>
        <pc:picChg chg="add del mod">
          <ac:chgData name="Krishnagiri Tuppal, Venu Gopalan" userId="1e80b5e0-4851-478c-870c-678a90bb6b40" providerId="ADAL" clId="{1FF973D9-4277-41A5-B7C7-36C604C68B85}" dt="2022-12-11T02:46:48.232" v="11798"/>
          <ac:picMkLst>
            <pc:docMk/>
            <pc:sldMk cId="962258905" sldId="3834"/>
            <ac:picMk id="43" creationId="{FDD3F0E6-2267-70B2-F441-5BCA8ED96516}"/>
          </ac:picMkLst>
        </pc:picChg>
        <pc:picChg chg="add del mod ord">
          <ac:chgData name="Krishnagiri Tuppal, Venu Gopalan" userId="1e80b5e0-4851-478c-870c-678a90bb6b40" providerId="ADAL" clId="{1FF973D9-4277-41A5-B7C7-36C604C68B85}" dt="2022-12-11T02:47:20.353" v="11799"/>
          <ac:picMkLst>
            <pc:docMk/>
            <pc:sldMk cId="962258905" sldId="3834"/>
            <ac:picMk id="48" creationId="{22F7E3CC-7C8C-70CA-1FBF-24DFA84DCB8B}"/>
          </ac:picMkLst>
        </pc:picChg>
        <pc:picChg chg="add del mod">
          <ac:chgData name="Krishnagiri Tuppal, Venu Gopalan" userId="1e80b5e0-4851-478c-870c-678a90bb6b40" providerId="ADAL" clId="{1FF973D9-4277-41A5-B7C7-36C604C68B85}" dt="2022-12-11T02:48:19.793" v="11846"/>
          <ac:picMkLst>
            <pc:docMk/>
            <pc:sldMk cId="962258905" sldId="3834"/>
            <ac:picMk id="49" creationId="{324D3BA9-4AA7-E92A-2DC1-D77C547A37EB}"/>
          </ac:picMkLst>
        </pc:picChg>
        <pc:picChg chg="add del mod ord">
          <ac:chgData name="Krishnagiri Tuppal, Venu Gopalan" userId="1e80b5e0-4851-478c-870c-678a90bb6b40" providerId="ADAL" clId="{1FF973D9-4277-41A5-B7C7-36C604C68B85}" dt="2022-12-11T02:48:53.477" v="11847"/>
          <ac:picMkLst>
            <pc:docMk/>
            <pc:sldMk cId="962258905" sldId="3834"/>
            <ac:picMk id="54" creationId="{4C026CB3-1163-F252-3BAA-7458F77A9AB6}"/>
          </ac:picMkLst>
        </pc:picChg>
        <pc:picChg chg="add mod">
          <ac:chgData name="Krishnagiri Tuppal, Venu Gopalan" userId="1e80b5e0-4851-478c-870c-678a90bb6b40" providerId="ADAL" clId="{1FF973D9-4277-41A5-B7C7-36C604C68B85}" dt="2022-12-11T02:48:53.477" v="11847"/>
          <ac:picMkLst>
            <pc:docMk/>
            <pc:sldMk cId="962258905" sldId="3834"/>
            <ac:picMk id="55" creationId="{F5B20B7C-0BCE-D228-115A-D2E37EFADC78}"/>
          </ac:picMkLst>
        </pc:picChg>
      </pc:sldChg>
      <pc:sldChg chg="addSp delSp modSp mod modTransition modAnim modNotesTx">
        <pc:chgData name="Krishnagiri Tuppal, Venu Gopalan" userId="1e80b5e0-4851-478c-870c-678a90bb6b40" providerId="ADAL" clId="{1FF973D9-4277-41A5-B7C7-36C604C68B85}" dt="2022-12-11T03:26:12.064" v="13748"/>
        <pc:sldMkLst>
          <pc:docMk/>
          <pc:sldMk cId="3001455425" sldId="3837"/>
        </pc:sldMkLst>
        <pc:spChg chg="mod">
          <ac:chgData name="Krishnagiri Tuppal, Venu Gopalan" userId="1e80b5e0-4851-478c-870c-678a90bb6b40" providerId="ADAL" clId="{1FF973D9-4277-41A5-B7C7-36C604C68B85}" dt="2022-12-11T00:10:45.313" v="4747" actId="20577"/>
          <ac:spMkLst>
            <pc:docMk/>
            <pc:sldMk cId="3001455425" sldId="3837"/>
            <ac:spMk id="14" creationId="{CA4275D2-697F-8E1D-DABE-1CCB60CCC3C4}"/>
          </ac:spMkLst>
        </pc:spChg>
        <pc:picChg chg="add del mod">
          <ac:chgData name="Krishnagiri Tuppal, Venu Gopalan" userId="1e80b5e0-4851-478c-870c-678a90bb6b40" providerId="ADAL" clId="{1FF973D9-4277-41A5-B7C7-36C604C68B85}" dt="2022-12-11T01:33:02.480" v="8781"/>
          <ac:picMkLst>
            <pc:docMk/>
            <pc:sldMk cId="3001455425" sldId="3837"/>
            <ac:picMk id="16" creationId="{0B71362B-0A11-9088-4191-E7ADBBD80F2B}"/>
          </ac:picMkLst>
        </pc:picChg>
        <pc:picChg chg="add del mod">
          <ac:chgData name="Krishnagiri Tuppal, Venu Gopalan" userId="1e80b5e0-4851-478c-870c-678a90bb6b40" providerId="ADAL" clId="{1FF973D9-4277-41A5-B7C7-36C604C68B85}" dt="2022-12-11T01:33:42.787" v="8782"/>
          <ac:picMkLst>
            <pc:docMk/>
            <pc:sldMk cId="3001455425" sldId="3837"/>
            <ac:picMk id="19" creationId="{C9D8FE87-D34C-AC67-4D3D-2323CECE557E}"/>
          </ac:picMkLst>
        </pc:picChg>
        <pc:picChg chg="add del mod">
          <ac:chgData name="Krishnagiri Tuppal, Venu Gopalan" userId="1e80b5e0-4851-478c-870c-678a90bb6b40" providerId="ADAL" clId="{1FF973D9-4277-41A5-B7C7-36C604C68B85}" dt="2022-12-11T02:08:51.249" v="9937"/>
          <ac:picMkLst>
            <pc:docMk/>
            <pc:sldMk cId="3001455425" sldId="3837"/>
            <ac:picMk id="20" creationId="{0BDA4B20-D8BA-ED38-3B36-23F569BBDCA3}"/>
          </ac:picMkLst>
        </pc:picChg>
        <pc:picChg chg="add del mod ord">
          <ac:chgData name="Krishnagiri Tuppal, Venu Gopalan" userId="1e80b5e0-4851-478c-870c-678a90bb6b40" providerId="ADAL" clId="{1FF973D9-4277-41A5-B7C7-36C604C68B85}" dt="2022-12-11T02:09:10.407" v="9938"/>
          <ac:picMkLst>
            <pc:docMk/>
            <pc:sldMk cId="3001455425" sldId="3837"/>
            <ac:picMk id="38" creationId="{1BA0867F-42D0-E2F0-1231-2227BADA9F75}"/>
          </ac:picMkLst>
        </pc:picChg>
        <pc:picChg chg="add del mod">
          <ac:chgData name="Krishnagiri Tuppal, Venu Gopalan" userId="1e80b5e0-4851-478c-870c-678a90bb6b40" providerId="ADAL" clId="{1FF973D9-4277-41A5-B7C7-36C604C68B85}" dt="2022-12-11T02:09:18.520" v="9940"/>
          <ac:picMkLst>
            <pc:docMk/>
            <pc:sldMk cId="3001455425" sldId="3837"/>
            <ac:picMk id="39" creationId="{7DD967DC-61CA-AB18-5ED1-B48E815A4E84}"/>
          </ac:picMkLst>
        </pc:picChg>
        <pc:picChg chg="add del mod ord">
          <ac:chgData name="Krishnagiri Tuppal, Venu Gopalan" userId="1e80b5e0-4851-478c-870c-678a90bb6b40" providerId="ADAL" clId="{1FF973D9-4277-41A5-B7C7-36C604C68B85}" dt="2022-12-11T02:09:54.166" v="9941"/>
          <ac:picMkLst>
            <pc:docMk/>
            <pc:sldMk cId="3001455425" sldId="3837"/>
            <ac:picMk id="42" creationId="{9060CC5F-E313-7B36-AB3D-27AADEA32A67}"/>
          </ac:picMkLst>
        </pc:picChg>
        <pc:picChg chg="add del mod">
          <ac:chgData name="Krishnagiri Tuppal, Venu Gopalan" userId="1e80b5e0-4851-478c-870c-678a90bb6b40" providerId="ADAL" clId="{1FF973D9-4277-41A5-B7C7-36C604C68B85}" dt="2022-12-11T03:25:46.796" v="13747"/>
          <ac:picMkLst>
            <pc:docMk/>
            <pc:sldMk cId="3001455425" sldId="3837"/>
            <ac:picMk id="43" creationId="{FA6F5C6C-5A9D-21C6-AE6D-6EFB11F2CA57}"/>
          </ac:picMkLst>
        </pc:picChg>
        <pc:picChg chg="add del mod ord">
          <ac:chgData name="Krishnagiri Tuppal, Venu Gopalan" userId="1e80b5e0-4851-478c-870c-678a90bb6b40" providerId="ADAL" clId="{1FF973D9-4277-41A5-B7C7-36C604C68B85}" dt="2022-12-11T03:26:12.064" v="13748"/>
          <ac:picMkLst>
            <pc:docMk/>
            <pc:sldMk cId="3001455425" sldId="3837"/>
            <ac:picMk id="57" creationId="{A4FD15AA-F1A7-B1BA-751F-B5E55790ACEB}"/>
          </ac:picMkLst>
        </pc:picChg>
        <pc:picChg chg="add mod">
          <ac:chgData name="Krishnagiri Tuppal, Venu Gopalan" userId="1e80b5e0-4851-478c-870c-678a90bb6b40" providerId="ADAL" clId="{1FF973D9-4277-41A5-B7C7-36C604C68B85}" dt="2022-12-11T03:26:12.064" v="13748"/>
          <ac:picMkLst>
            <pc:docMk/>
            <pc:sldMk cId="3001455425" sldId="3837"/>
            <ac:picMk id="58" creationId="{09BE3D14-2EE2-9B9E-4DFF-C6B09669C770}"/>
          </ac:picMkLst>
        </pc:picChg>
      </pc:sldChg>
      <pc:sldChg chg="addSp delSp modSp mod modTransition modAnim modNotesTx">
        <pc:chgData name="Krishnagiri Tuppal, Venu Gopalan" userId="1e80b5e0-4851-478c-870c-678a90bb6b40" providerId="ADAL" clId="{1FF973D9-4277-41A5-B7C7-36C604C68B85}" dt="2022-12-11T03:27:42.859" v="13751"/>
        <pc:sldMkLst>
          <pc:docMk/>
          <pc:sldMk cId="2220327700" sldId="3838"/>
        </pc:sldMkLst>
        <pc:picChg chg="mod">
          <ac:chgData name="Krishnagiri Tuppal, Venu Gopalan" userId="1e80b5e0-4851-478c-870c-678a90bb6b40" providerId="ADAL" clId="{1FF973D9-4277-41A5-B7C7-36C604C68B85}" dt="2022-12-11T02:12:36.237" v="10123" actId="1076"/>
          <ac:picMkLst>
            <pc:docMk/>
            <pc:sldMk cId="2220327700" sldId="3838"/>
            <ac:picMk id="5" creationId="{51D651B3-1260-FA4C-75FB-EEA9A710AF5B}"/>
          </ac:picMkLst>
        </pc:picChg>
        <pc:picChg chg="mod">
          <ac:chgData name="Krishnagiri Tuppal, Venu Gopalan" userId="1e80b5e0-4851-478c-870c-678a90bb6b40" providerId="ADAL" clId="{1FF973D9-4277-41A5-B7C7-36C604C68B85}" dt="2022-12-11T02:04:52.614" v="9479" actId="1076"/>
          <ac:picMkLst>
            <pc:docMk/>
            <pc:sldMk cId="2220327700" sldId="3838"/>
            <ac:picMk id="9" creationId="{9DEFBC48-7646-76E7-1186-26CAA01B3D48}"/>
          </ac:picMkLst>
        </pc:picChg>
        <pc:picChg chg="add del mod">
          <ac:chgData name="Krishnagiri Tuppal, Venu Gopalan" userId="1e80b5e0-4851-478c-870c-678a90bb6b40" providerId="ADAL" clId="{1FF973D9-4277-41A5-B7C7-36C604C68B85}" dt="2022-12-11T02:17:48.044" v="10703"/>
          <ac:picMkLst>
            <pc:docMk/>
            <pc:sldMk cId="2220327700" sldId="3838"/>
            <ac:picMk id="26" creationId="{9F8BB69F-45EB-6E61-2AF3-B0862190193B}"/>
          </ac:picMkLst>
        </pc:picChg>
        <pc:picChg chg="add del mod">
          <ac:chgData name="Krishnagiri Tuppal, Venu Gopalan" userId="1e80b5e0-4851-478c-870c-678a90bb6b40" providerId="ADAL" clId="{1FF973D9-4277-41A5-B7C7-36C604C68B85}" dt="2022-12-11T02:18:25.527" v="10704"/>
          <ac:picMkLst>
            <pc:docMk/>
            <pc:sldMk cId="2220327700" sldId="3838"/>
            <ac:picMk id="29" creationId="{002E411B-6C8D-F91A-FBA7-0FA1471275C7}"/>
          </ac:picMkLst>
        </pc:picChg>
        <pc:picChg chg="add del mod">
          <ac:chgData name="Krishnagiri Tuppal, Venu Gopalan" userId="1e80b5e0-4851-478c-870c-678a90bb6b40" providerId="ADAL" clId="{1FF973D9-4277-41A5-B7C7-36C604C68B85}" dt="2022-12-11T02:18:28.399" v="10706"/>
          <ac:picMkLst>
            <pc:docMk/>
            <pc:sldMk cId="2220327700" sldId="3838"/>
            <ac:picMk id="30" creationId="{0E0868FE-6630-6E7C-BD9C-1A6F3F2F51C1}"/>
          </ac:picMkLst>
        </pc:picChg>
        <pc:picChg chg="add del mod ord">
          <ac:chgData name="Krishnagiri Tuppal, Venu Gopalan" userId="1e80b5e0-4851-478c-870c-678a90bb6b40" providerId="ADAL" clId="{1FF973D9-4277-41A5-B7C7-36C604C68B85}" dt="2022-12-11T02:19:12.620" v="10707"/>
          <ac:picMkLst>
            <pc:docMk/>
            <pc:sldMk cId="2220327700" sldId="3838"/>
            <ac:picMk id="33" creationId="{3C438E4A-7E4D-3AB1-F436-FDA5F9B288B9}"/>
          </ac:picMkLst>
        </pc:picChg>
        <pc:picChg chg="add del mod">
          <ac:chgData name="Krishnagiri Tuppal, Venu Gopalan" userId="1e80b5e0-4851-478c-870c-678a90bb6b40" providerId="ADAL" clId="{1FF973D9-4277-41A5-B7C7-36C604C68B85}" dt="2022-12-11T03:03:35.785" v="12622"/>
          <ac:picMkLst>
            <pc:docMk/>
            <pc:sldMk cId="2220327700" sldId="3838"/>
            <ac:picMk id="34" creationId="{34947A8C-17FE-045D-0C5B-F6CDC9CD4999}"/>
          </ac:picMkLst>
        </pc:picChg>
        <pc:picChg chg="add del mod ord">
          <ac:chgData name="Krishnagiri Tuppal, Venu Gopalan" userId="1e80b5e0-4851-478c-870c-678a90bb6b40" providerId="ADAL" clId="{1FF973D9-4277-41A5-B7C7-36C604C68B85}" dt="2022-12-11T03:04:00.468" v="12623"/>
          <ac:picMkLst>
            <pc:docMk/>
            <pc:sldMk cId="2220327700" sldId="3838"/>
            <ac:picMk id="45" creationId="{0DAC83F9-6F43-9FC8-A164-D7F795BD9F48}"/>
          </ac:picMkLst>
        </pc:picChg>
        <pc:picChg chg="add del mod">
          <ac:chgData name="Krishnagiri Tuppal, Venu Gopalan" userId="1e80b5e0-4851-478c-870c-678a90bb6b40" providerId="ADAL" clId="{1FF973D9-4277-41A5-B7C7-36C604C68B85}" dt="2022-12-11T03:04:39.994" v="12625"/>
          <ac:picMkLst>
            <pc:docMk/>
            <pc:sldMk cId="2220327700" sldId="3838"/>
            <ac:picMk id="46" creationId="{D23E5FDC-1D8C-036F-6790-1BF0905FA24F}"/>
          </ac:picMkLst>
        </pc:picChg>
        <pc:picChg chg="add del mod ord">
          <ac:chgData name="Krishnagiri Tuppal, Venu Gopalan" userId="1e80b5e0-4851-478c-870c-678a90bb6b40" providerId="ADAL" clId="{1FF973D9-4277-41A5-B7C7-36C604C68B85}" dt="2022-12-11T03:05:04.724" v="12626"/>
          <ac:picMkLst>
            <pc:docMk/>
            <pc:sldMk cId="2220327700" sldId="3838"/>
            <ac:picMk id="52" creationId="{0AE94D32-14BD-0867-0E68-EE2F44C5CA71}"/>
          </ac:picMkLst>
        </pc:picChg>
        <pc:picChg chg="add del mod">
          <ac:chgData name="Krishnagiri Tuppal, Venu Gopalan" userId="1e80b5e0-4851-478c-870c-678a90bb6b40" providerId="ADAL" clId="{1FF973D9-4277-41A5-B7C7-36C604C68B85}" dt="2022-12-11T03:05:07.793" v="12628"/>
          <ac:picMkLst>
            <pc:docMk/>
            <pc:sldMk cId="2220327700" sldId="3838"/>
            <ac:picMk id="53" creationId="{679C319C-7BD4-319E-E532-4C8C58CE9720}"/>
          </ac:picMkLst>
        </pc:picChg>
        <pc:picChg chg="add del mod ord">
          <ac:chgData name="Krishnagiri Tuppal, Venu Gopalan" userId="1e80b5e0-4851-478c-870c-678a90bb6b40" providerId="ADAL" clId="{1FF973D9-4277-41A5-B7C7-36C604C68B85}" dt="2022-12-11T03:05:33.137" v="12629"/>
          <ac:picMkLst>
            <pc:docMk/>
            <pc:sldMk cId="2220327700" sldId="3838"/>
            <ac:picMk id="56" creationId="{628058FD-781D-CCCE-E725-1FE552EB2508}"/>
          </ac:picMkLst>
        </pc:picChg>
        <pc:picChg chg="add del mod">
          <ac:chgData name="Krishnagiri Tuppal, Venu Gopalan" userId="1e80b5e0-4851-478c-870c-678a90bb6b40" providerId="ADAL" clId="{1FF973D9-4277-41A5-B7C7-36C604C68B85}" dt="2022-12-11T03:27:19.309" v="13750"/>
          <ac:picMkLst>
            <pc:docMk/>
            <pc:sldMk cId="2220327700" sldId="3838"/>
            <ac:picMk id="57" creationId="{8C53634B-5EA0-4C60-8967-54A31177EC15}"/>
          </ac:picMkLst>
        </pc:picChg>
        <pc:picChg chg="add del mod ord">
          <ac:chgData name="Krishnagiri Tuppal, Venu Gopalan" userId="1e80b5e0-4851-478c-870c-678a90bb6b40" providerId="ADAL" clId="{1FF973D9-4277-41A5-B7C7-36C604C68B85}" dt="2022-12-11T03:27:42.859" v="13751"/>
          <ac:picMkLst>
            <pc:docMk/>
            <pc:sldMk cId="2220327700" sldId="3838"/>
            <ac:picMk id="65" creationId="{061FD764-40BD-AEB6-EB4C-41E6D6A6B317}"/>
          </ac:picMkLst>
        </pc:picChg>
        <pc:picChg chg="add mod">
          <ac:chgData name="Krishnagiri Tuppal, Venu Gopalan" userId="1e80b5e0-4851-478c-870c-678a90bb6b40" providerId="ADAL" clId="{1FF973D9-4277-41A5-B7C7-36C604C68B85}" dt="2022-12-11T03:27:42.859" v="13751"/>
          <ac:picMkLst>
            <pc:docMk/>
            <pc:sldMk cId="2220327700" sldId="3838"/>
            <ac:picMk id="66" creationId="{D2CDD101-2986-0D68-0856-9B63259F78B5}"/>
          </ac:picMkLst>
        </pc:picChg>
      </pc:sldChg>
      <pc:sldChg chg="addSp delSp modSp mod modTransition modAnim modNotesTx">
        <pc:chgData name="Krishnagiri Tuppal, Venu Gopalan" userId="1e80b5e0-4851-478c-870c-678a90bb6b40" providerId="ADAL" clId="{1FF973D9-4277-41A5-B7C7-36C604C68B85}" dt="2022-12-11T03:11:11.398" v="12792"/>
        <pc:sldMkLst>
          <pc:docMk/>
          <pc:sldMk cId="1964364659" sldId="3839"/>
        </pc:sldMkLst>
        <pc:picChg chg="add del mod">
          <ac:chgData name="Krishnagiri Tuppal, Venu Gopalan" userId="1e80b5e0-4851-478c-870c-678a90bb6b40" providerId="ADAL" clId="{1FF973D9-4277-41A5-B7C7-36C604C68B85}" dt="2022-12-11T02:21:51.213" v="10710"/>
          <ac:picMkLst>
            <pc:docMk/>
            <pc:sldMk cId="1964364659" sldId="3839"/>
            <ac:picMk id="16" creationId="{9406DFDD-5A42-2ECB-ED99-065432C8387E}"/>
          </ac:picMkLst>
        </pc:picChg>
        <pc:picChg chg="add del mod">
          <ac:chgData name="Krishnagiri Tuppal, Venu Gopalan" userId="1e80b5e0-4851-478c-870c-678a90bb6b40" providerId="ADAL" clId="{1FF973D9-4277-41A5-B7C7-36C604C68B85}" dt="2022-12-11T02:23:03.371" v="10711"/>
          <ac:picMkLst>
            <pc:docMk/>
            <pc:sldMk cId="1964364659" sldId="3839"/>
            <ac:picMk id="19" creationId="{22B50B2C-B790-3DAB-1250-570862BAF3F9}"/>
          </ac:picMkLst>
        </pc:picChg>
        <pc:picChg chg="add del mod">
          <ac:chgData name="Krishnagiri Tuppal, Venu Gopalan" userId="1e80b5e0-4851-478c-870c-678a90bb6b40" providerId="ADAL" clId="{1FF973D9-4277-41A5-B7C7-36C604C68B85}" dt="2022-12-11T03:09:20.106" v="12788"/>
          <ac:picMkLst>
            <pc:docMk/>
            <pc:sldMk cId="1964364659" sldId="3839"/>
            <ac:picMk id="20" creationId="{05219527-AF0A-5E75-981E-42851EDF26D9}"/>
          </ac:picMkLst>
        </pc:picChg>
        <pc:picChg chg="add del mod ord">
          <ac:chgData name="Krishnagiri Tuppal, Venu Gopalan" userId="1e80b5e0-4851-478c-870c-678a90bb6b40" providerId="ADAL" clId="{1FF973D9-4277-41A5-B7C7-36C604C68B85}" dt="2022-12-11T03:10:14.571" v="12789"/>
          <ac:picMkLst>
            <pc:docMk/>
            <pc:sldMk cId="1964364659" sldId="3839"/>
            <ac:picMk id="35" creationId="{8AE36C32-E511-D563-0E4C-8C22BFF3CA31}"/>
          </ac:picMkLst>
        </pc:picChg>
        <pc:picChg chg="add del mod">
          <ac:chgData name="Krishnagiri Tuppal, Venu Gopalan" userId="1e80b5e0-4851-478c-870c-678a90bb6b40" providerId="ADAL" clId="{1FF973D9-4277-41A5-B7C7-36C604C68B85}" dt="2022-12-11T03:10:21.287" v="12791"/>
          <ac:picMkLst>
            <pc:docMk/>
            <pc:sldMk cId="1964364659" sldId="3839"/>
            <ac:picMk id="36" creationId="{6DC05390-456D-1596-E077-5041434F2F31}"/>
          </ac:picMkLst>
        </pc:picChg>
        <pc:picChg chg="add del mod ord">
          <ac:chgData name="Krishnagiri Tuppal, Venu Gopalan" userId="1e80b5e0-4851-478c-870c-678a90bb6b40" providerId="ADAL" clId="{1FF973D9-4277-41A5-B7C7-36C604C68B85}" dt="2022-12-11T03:11:11.398" v="12792"/>
          <ac:picMkLst>
            <pc:docMk/>
            <pc:sldMk cId="1964364659" sldId="3839"/>
            <ac:picMk id="39" creationId="{2DBDD2E0-C77E-2369-37B0-2D1F21BD9733}"/>
          </ac:picMkLst>
        </pc:picChg>
        <pc:picChg chg="add mod">
          <ac:chgData name="Krishnagiri Tuppal, Venu Gopalan" userId="1e80b5e0-4851-478c-870c-678a90bb6b40" providerId="ADAL" clId="{1FF973D9-4277-41A5-B7C7-36C604C68B85}" dt="2022-12-11T03:11:11.398" v="12792"/>
          <ac:picMkLst>
            <pc:docMk/>
            <pc:sldMk cId="1964364659" sldId="3839"/>
            <ac:picMk id="40" creationId="{E454AFA6-30BA-5819-1BA1-E1B39DF9156A}"/>
          </ac:picMkLst>
        </pc:picChg>
      </pc:sldChg>
      <pc:sldChg chg="addSp delSp modSp mod modTransition modAnim modNotesTx">
        <pc:chgData name="Krishnagiri Tuppal, Venu Gopalan" userId="1e80b5e0-4851-478c-870c-678a90bb6b40" providerId="ADAL" clId="{1FF973D9-4277-41A5-B7C7-36C604C68B85}" dt="2022-12-11T03:24:01.613" v="13745"/>
        <pc:sldMkLst>
          <pc:docMk/>
          <pc:sldMk cId="1099429681" sldId="3841"/>
        </pc:sldMkLst>
        <pc:picChg chg="add del mod">
          <ac:chgData name="Krishnagiri Tuppal, Venu Gopalan" userId="1e80b5e0-4851-478c-870c-678a90bb6b40" providerId="ADAL" clId="{1FF973D9-4277-41A5-B7C7-36C604C68B85}" dt="2022-12-11T00:56:46.992" v="8100"/>
          <ac:picMkLst>
            <pc:docMk/>
            <pc:sldMk cId="1099429681" sldId="3841"/>
            <ac:picMk id="14" creationId="{2803A4AA-1FF0-F073-167A-698B0E9FD8B9}"/>
          </ac:picMkLst>
        </pc:picChg>
        <pc:picChg chg="add del mod">
          <ac:chgData name="Krishnagiri Tuppal, Venu Gopalan" userId="1e80b5e0-4851-478c-870c-678a90bb6b40" providerId="ADAL" clId="{1FF973D9-4277-41A5-B7C7-36C604C68B85}" dt="2022-12-11T00:57:33.456" v="8101"/>
          <ac:picMkLst>
            <pc:docMk/>
            <pc:sldMk cId="1099429681" sldId="3841"/>
            <ac:picMk id="17" creationId="{564A7243-30D0-2ABF-A292-0463B20C010C}"/>
          </ac:picMkLst>
        </pc:picChg>
        <pc:picChg chg="add del mod">
          <ac:chgData name="Krishnagiri Tuppal, Venu Gopalan" userId="1e80b5e0-4851-478c-870c-678a90bb6b40" providerId="ADAL" clId="{1FF973D9-4277-41A5-B7C7-36C604C68B85}" dt="2022-12-11T00:57:41.961" v="8103"/>
          <ac:picMkLst>
            <pc:docMk/>
            <pc:sldMk cId="1099429681" sldId="3841"/>
            <ac:picMk id="18" creationId="{CED53917-B6B7-4ECF-8852-1B229C85E041}"/>
          </ac:picMkLst>
        </pc:picChg>
        <pc:picChg chg="add del mod ord">
          <ac:chgData name="Krishnagiri Tuppal, Venu Gopalan" userId="1e80b5e0-4851-478c-870c-678a90bb6b40" providerId="ADAL" clId="{1FF973D9-4277-41A5-B7C7-36C604C68B85}" dt="2022-12-11T00:57:46.525" v="8104"/>
          <ac:picMkLst>
            <pc:docMk/>
            <pc:sldMk cId="1099429681" sldId="3841"/>
            <ac:picMk id="21" creationId="{99AC7FB0-26E2-B2EC-3083-930D19122DAA}"/>
          </ac:picMkLst>
        </pc:picChg>
        <pc:picChg chg="add del mod">
          <ac:chgData name="Krishnagiri Tuppal, Venu Gopalan" userId="1e80b5e0-4851-478c-870c-678a90bb6b40" providerId="ADAL" clId="{1FF973D9-4277-41A5-B7C7-36C604C68B85}" dt="2022-12-11T00:58:08.989" v="8106"/>
          <ac:picMkLst>
            <pc:docMk/>
            <pc:sldMk cId="1099429681" sldId="3841"/>
            <ac:picMk id="22" creationId="{66A0355E-539B-10AE-B15C-6E2D82350D30}"/>
          </ac:picMkLst>
        </pc:picChg>
        <pc:picChg chg="add del mod ord">
          <ac:chgData name="Krishnagiri Tuppal, Venu Gopalan" userId="1e80b5e0-4851-478c-870c-678a90bb6b40" providerId="ADAL" clId="{1FF973D9-4277-41A5-B7C7-36C604C68B85}" dt="2022-12-11T00:58:46.554" v="8107"/>
          <ac:picMkLst>
            <pc:docMk/>
            <pc:sldMk cId="1099429681" sldId="3841"/>
            <ac:picMk id="25" creationId="{BF3F1E21-022F-B6A8-3041-123F7C351845}"/>
          </ac:picMkLst>
        </pc:picChg>
        <pc:picChg chg="add del mod">
          <ac:chgData name="Krishnagiri Tuppal, Venu Gopalan" userId="1e80b5e0-4851-478c-870c-678a90bb6b40" providerId="ADAL" clId="{1FF973D9-4277-41A5-B7C7-36C604C68B85}" dt="2022-12-11T01:26:39.951" v="8776"/>
          <ac:picMkLst>
            <pc:docMk/>
            <pc:sldMk cId="1099429681" sldId="3841"/>
            <ac:picMk id="26" creationId="{538163F3-7718-8057-6652-4C262CE37CD9}"/>
          </ac:picMkLst>
        </pc:picChg>
        <pc:picChg chg="add del mod ord">
          <ac:chgData name="Krishnagiri Tuppal, Venu Gopalan" userId="1e80b5e0-4851-478c-870c-678a90bb6b40" providerId="ADAL" clId="{1FF973D9-4277-41A5-B7C7-36C604C68B85}" dt="2022-12-11T01:27:15.669" v="8777"/>
          <ac:picMkLst>
            <pc:docMk/>
            <pc:sldMk cId="1099429681" sldId="3841"/>
            <ac:picMk id="38" creationId="{3CB6645D-BEF1-A7E3-B3E7-02596D7811DB}"/>
          </ac:picMkLst>
        </pc:picChg>
        <pc:picChg chg="add del mod">
          <ac:chgData name="Krishnagiri Tuppal, Venu Gopalan" userId="1e80b5e0-4851-478c-870c-678a90bb6b40" providerId="ADAL" clId="{1FF973D9-4277-41A5-B7C7-36C604C68B85}" dt="2022-12-11T03:23:36.049" v="13744"/>
          <ac:picMkLst>
            <pc:docMk/>
            <pc:sldMk cId="1099429681" sldId="3841"/>
            <ac:picMk id="39" creationId="{907DC621-C67C-FD7E-1D2E-D8659B2BD998}"/>
          </ac:picMkLst>
        </pc:picChg>
        <pc:picChg chg="add del mod ord">
          <ac:chgData name="Krishnagiri Tuppal, Venu Gopalan" userId="1e80b5e0-4851-478c-870c-678a90bb6b40" providerId="ADAL" clId="{1FF973D9-4277-41A5-B7C7-36C604C68B85}" dt="2022-12-11T03:24:01.613" v="13745"/>
          <ac:picMkLst>
            <pc:docMk/>
            <pc:sldMk cId="1099429681" sldId="3841"/>
            <ac:picMk id="50" creationId="{27C8B67C-B1AE-EBBC-87CA-7790AB6401D2}"/>
          </ac:picMkLst>
        </pc:picChg>
        <pc:picChg chg="add mod">
          <ac:chgData name="Krishnagiri Tuppal, Venu Gopalan" userId="1e80b5e0-4851-478c-870c-678a90bb6b40" providerId="ADAL" clId="{1FF973D9-4277-41A5-B7C7-36C604C68B85}" dt="2022-12-11T03:24:01.613" v="13745"/>
          <ac:picMkLst>
            <pc:docMk/>
            <pc:sldMk cId="1099429681" sldId="3841"/>
            <ac:picMk id="51" creationId="{08DE9966-7F35-D334-45E4-185A44EE8CA9}"/>
          </ac:picMkLst>
        </pc:picChg>
      </pc:sldChg>
      <pc:sldChg chg="addSp delSp modSp mod modTransition modAnim modNotesTx">
        <pc:chgData name="Krishnagiri Tuppal, Venu Gopalan" userId="1e80b5e0-4851-478c-870c-678a90bb6b40" providerId="ADAL" clId="{1FF973D9-4277-41A5-B7C7-36C604C68B85}" dt="2022-12-11T03:45:07.543" v="14419"/>
        <pc:sldMkLst>
          <pc:docMk/>
          <pc:sldMk cId="1978710589" sldId="3842"/>
        </pc:sldMkLst>
        <pc:picChg chg="add del mod">
          <ac:chgData name="Krishnagiri Tuppal, Venu Gopalan" userId="1e80b5e0-4851-478c-870c-678a90bb6b40" providerId="ADAL" clId="{1FF973D9-4277-41A5-B7C7-36C604C68B85}" dt="2022-12-11T01:38:49.066" v="8786"/>
          <ac:picMkLst>
            <pc:docMk/>
            <pc:sldMk cId="1978710589" sldId="3842"/>
            <ac:picMk id="10" creationId="{0FE6AED2-BF1A-E455-D392-7C141A2E7F7C}"/>
          </ac:picMkLst>
        </pc:picChg>
        <pc:picChg chg="add del mod">
          <ac:chgData name="Krishnagiri Tuppal, Venu Gopalan" userId="1e80b5e0-4851-478c-870c-678a90bb6b40" providerId="ADAL" clId="{1FF973D9-4277-41A5-B7C7-36C604C68B85}" dt="2022-12-11T01:39:16.721" v="8787"/>
          <ac:picMkLst>
            <pc:docMk/>
            <pc:sldMk cId="1978710589" sldId="3842"/>
            <ac:picMk id="14" creationId="{5A87B65B-832A-7158-E50A-8DA0BEE30D3B}"/>
          </ac:picMkLst>
        </pc:picChg>
        <pc:picChg chg="add del mod">
          <ac:chgData name="Krishnagiri Tuppal, Venu Gopalan" userId="1e80b5e0-4851-478c-870c-678a90bb6b40" providerId="ADAL" clId="{1FF973D9-4277-41A5-B7C7-36C604C68B85}" dt="2022-12-11T01:39:23.669" v="8789"/>
          <ac:picMkLst>
            <pc:docMk/>
            <pc:sldMk cId="1978710589" sldId="3842"/>
            <ac:picMk id="15" creationId="{848023E4-6AA3-DD15-F406-135831EEF02A}"/>
          </ac:picMkLst>
        </pc:picChg>
        <pc:picChg chg="add del mod ord">
          <ac:chgData name="Krishnagiri Tuppal, Venu Gopalan" userId="1e80b5e0-4851-478c-870c-678a90bb6b40" providerId="ADAL" clId="{1FF973D9-4277-41A5-B7C7-36C604C68B85}" dt="2022-12-11T01:40:09.777" v="8790"/>
          <ac:picMkLst>
            <pc:docMk/>
            <pc:sldMk cId="1978710589" sldId="3842"/>
            <ac:picMk id="18" creationId="{46FC755E-6665-1BFD-B8CC-1022B339EF5B}"/>
          </ac:picMkLst>
        </pc:picChg>
        <pc:picChg chg="add del mod">
          <ac:chgData name="Krishnagiri Tuppal, Venu Gopalan" userId="1e80b5e0-4851-478c-870c-678a90bb6b40" providerId="ADAL" clId="{1FF973D9-4277-41A5-B7C7-36C604C68B85}" dt="2022-12-11T01:40:15.796" v="8792"/>
          <ac:picMkLst>
            <pc:docMk/>
            <pc:sldMk cId="1978710589" sldId="3842"/>
            <ac:picMk id="19" creationId="{C02BC74C-A74A-12F9-8DE1-73C124E459BC}"/>
          </ac:picMkLst>
        </pc:picChg>
        <pc:picChg chg="add del mod ord">
          <ac:chgData name="Krishnagiri Tuppal, Venu Gopalan" userId="1e80b5e0-4851-478c-870c-678a90bb6b40" providerId="ADAL" clId="{1FF973D9-4277-41A5-B7C7-36C604C68B85}" dt="2022-12-11T01:41:16.398" v="8793"/>
          <ac:picMkLst>
            <pc:docMk/>
            <pc:sldMk cId="1978710589" sldId="3842"/>
            <ac:picMk id="22" creationId="{6F26AE4F-7462-BF60-BD4B-48371E218427}"/>
          </ac:picMkLst>
        </pc:picChg>
        <pc:picChg chg="add del mod">
          <ac:chgData name="Krishnagiri Tuppal, Venu Gopalan" userId="1e80b5e0-4851-478c-870c-678a90bb6b40" providerId="ADAL" clId="{1FF973D9-4277-41A5-B7C7-36C604C68B85}" dt="2022-12-11T01:42:11.613" v="8795"/>
          <ac:picMkLst>
            <pc:docMk/>
            <pc:sldMk cId="1978710589" sldId="3842"/>
            <ac:picMk id="23" creationId="{B641B061-EBD2-B307-A1F6-0306A25B2279}"/>
          </ac:picMkLst>
        </pc:picChg>
        <pc:picChg chg="add del mod ord">
          <ac:chgData name="Krishnagiri Tuppal, Venu Gopalan" userId="1e80b5e0-4851-478c-870c-678a90bb6b40" providerId="ADAL" clId="{1FF973D9-4277-41A5-B7C7-36C604C68B85}" dt="2022-12-11T01:42:25.265" v="8796"/>
          <ac:picMkLst>
            <pc:docMk/>
            <pc:sldMk cId="1978710589" sldId="3842"/>
            <ac:picMk id="27" creationId="{0CAE6B2F-1D7A-8E92-62B3-639137999E0C}"/>
          </ac:picMkLst>
        </pc:picChg>
        <pc:picChg chg="add del mod">
          <ac:chgData name="Krishnagiri Tuppal, Venu Gopalan" userId="1e80b5e0-4851-478c-870c-678a90bb6b40" providerId="ADAL" clId="{1FF973D9-4277-41A5-B7C7-36C604C68B85}" dt="2022-12-11T01:42:34.834" v="8798"/>
          <ac:picMkLst>
            <pc:docMk/>
            <pc:sldMk cId="1978710589" sldId="3842"/>
            <ac:picMk id="28" creationId="{5FFDC9B1-4F5C-7A22-C775-A3E21B797BB1}"/>
          </ac:picMkLst>
        </pc:picChg>
        <pc:picChg chg="add del mod ord">
          <ac:chgData name="Krishnagiri Tuppal, Venu Gopalan" userId="1e80b5e0-4851-478c-870c-678a90bb6b40" providerId="ADAL" clId="{1FF973D9-4277-41A5-B7C7-36C604C68B85}" dt="2022-12-11T01:43:16.422" v="8799"/>
          <ac:picMkLst>
            <pc:docMk/>
            <pc:sldMk cId="1978710589" sldId="3842"/>
            <ac:picMk id="31" creationId="{56A575FE-2562-0F63-62A0-1EB8346A0D3D}"/>
          </ac:picMkLst>
        </pc:picChg>
        <pc:picChg chg="add del mod">
          <ac:chgData name="Krishnagiri Tuppal, Venu Gopalan" userId="1e80b5e0-4851-478c-870c-678a90bb6b40" providerId="ADAL" clId="{1FF973D9-4277-41A5-B7C7-36C604C68B85}" dt="2022-12-11T01:43:20.261" v="8801"/>
          <ac:picMkLst>
            <pc:docMk/>
            <pc:sldMk cId="1978710589" sldId="3842"/>
            <ac:picMk id="32" creationId="{C716E6C2-58A4-76E4-BE77-10D425FC6086}"/>
          </ac:picMkLst>
        </pc:picChg>
        <pc:picChg chg="add del mod ord">
          <ac:chgData name="Krishnagiri Tuppal, Venu Gopalan" userId="1e80b5e0-4851-478c-870c-678a90bb6b40" providerId="ADAL" clId="{1FF973D9-4277-41A5-B7C7-36C604C68B85}" dt="2022-12-11T01:43:43.726" v="8802"/>
          <ac:picMkLst>
            <pc:docMk/>
            <pc:sldMk cId="1978710589" sldId="3842"/>
            <ac:picMk id="35" creationId="{AD5A8DBE-B4DD-FA38-D1E6-C682DEBAB36E}"/>
          </ac:picMkLst>
        </pc:picChg>
        <pc:picChg chg="add del mod">
          <ac:chgData name="Krishnagiri Tuppal, Venu Gopalan" userId="1e80b5e0-4851-478c-870c-678a90bb6b40" providerId="ADAL" clId="{1FF973D9-4277-41A5-B7C7-36C604C68B85}" dt="2022-12-11T01:43:46.118" v="8804"/>
          <ac:picMkLst>
            <pc:docMk/>
            <pc:sldMk cId="1978710589" sldId="3842"/>
            <ac:picMk id="36" creationId="{C97EF1B0-5392-28BA-DA75-4C649A58F029}"/>
          </ac:picMkLst>
        </pc:picChg>
        <pc:picChg chg="add del mod ord">
          <ac:chgData name="Krishnagiri Tuppal, Venu Gopalan" userId="1e80b5e0-4851-478c-870c-678a90bb6b40" providerId="ADAL" clId="{1FF973D9-4277-41A5-B7C7-36C604C68B85}" dt="2022-12-11T01:44:00.238" v="8805"/>
          <ac:picMkLst>
            <pc:docMk/>
            <pc:sldMk cId="1978710589" sldId="3842"/>
            <ac:picMk id="39" creationId="{6DA0BE72-D949-8716-ED72-01160705D531}"/>
          </ac:picMkLst>
        </pc:picChg>
        <pc:picChg chg="add del mod">
          <ac:chgData name="Krishnagiri Tuppal, Venu Gopalan" userId="1e80b5e0-4851-478c-870c-678a90bb6b40" providerId="ADAL" clId="{1FF973D9-4277-41A5-B7C7-36C604C68B85}" dt="2022-12-11T01:44:02.361" v="8807"/>
          <ac:picMkLst>
            <pc:docMk/>
            <pc:sldMk cId="1978710589" sldId="3842"/>
            <ac:picMk id="40" creationId="{013339AF-83E3-5A87-8EE1-7AF22FD39199}"/>
          </ac:picMkLst>
        </pc:picChg>
        <pc:picChg chg="add del mod ord">
          <ac:chgData name="Krishnagiri Tuppal, Venu Gopalan" userId="1e80b5e0-4851-478c-870c-678a90bb6b40" providerId="ADAL" clId="{1FF973D9-4277-41A5-B7C7-36C604C68B85}" dt="2022-12-11T01:44:24.584" v="8808"/>
          <ac:picMkLst>
            <pc:docMk/>
            <pc:sldMk cId="1978710589" sldId="3842"/>
            <ac:picMk id="43" creationId="{15F1D8F2-DFD5-31E5-2443-221551A654B0}"/>
          </ac:picMkLst>
        </pc:picChg>
        <pc:picChg chg="add del mod">
          <ac:chgData name="Krishnagiri Tuppal, Venu Gopalan" userId="1e80b5e0-4851-478c-870c-678a90bb6b40" providerId="ADAL" clId="{1FF973D9-4277-41A5-B7C7-36C604C68B85}" dt="2022-12-11T01:44:27.557" v="8810"/>
          <ac:picMkLst>
            <pc:docMk/>
            <pc:sldMk cId="1978710589" sldId="3842"/>
            <ac:picMk id="44" creationId="{44B00E1B-AEE1-0130-141E-92E6C369D89E}"/>
          </ac:picMkLst>
        </pc:picChg>
        <pc:picChg chg="add del mod ord">
          <ac:chgData name="Krishnagiri Tuppal, Venu Gopalan" userId="1e80b5e0-4851-478c-870c-678a90bb6b40" providerId="ADAL" clId="{1FF973D9-4277-41A5-B7C7-36C604C68B85}" dt="2022-12-11T01:44:31.753" v="8811"/>
          <ac:picMkLst>
            <pc:docMk/>
            <pc:sldMk cId="1978710589" sldId="3842"/>
            <ac:picMk id="47" creationId="{32BD3DA7-BD2B-C141-8728-B3095902ACF4}"/>
          </ac:picMkLst>
        </pc:picChg>
        <pc:picChg chg="add del mod">
          <ac:chgData name="Krishnagiri Tuppal, Venu Gopalan" userId="1e80b5e0-4851-478c-870c-678a90bb6b40" providerId="ADAL" clId="{1FF973D9-4277-41A5-B7C7-36C604C68B85}" dt="2022-12-11T01:44:34.494" v="8813"/>
          <ac:picMkLst>
            <pc:docMk/>
            <pc:sldMk cId="1978710589" sldId="3842"/>
            <ac:picMk id="48" creationId="{E2D4CDAF-F282-4F4A-56AA-548A17977266}"/>
          </ac:picMkLst>
        </pc:picChg>
        <pc:picChg chg="add del mod ord">
          <ac:chgData name="Krishnagiri Tuppal, Venu Gopalan" userId="1e80b5e0-4851-478c-870c-678a90bb6b40" providerId="ADAL" clId="{1FF973D9-4277-41A5-B7C7-36C604C68B85}" dt="2022-12-11T01:45:37.610" v="8814"/>
          <ac:picMkLst>
            <pc:docMk/>
            <pc:sldMk cId="1978710589" sldId="3842"/>
            <ac:picMk id="51" creationId="{5D12684B-60D7-EF20-8933-2063A2D29D2F}"/>
          </ac:picMkLst>
        </pc:picChg>
        <pc:picChg chg="add del mod">
          <ac:chgData name="Krishnagiri Tuppal, Venu Gopalan" userId="1e80b5e0-4851-478c-870c-678a90bb6b40" providerId="ADAL" clId="{1FF973D9-4277-41A5-B7C7-36C604C68B85}" dt="2022-12-11T03:33:47.347" v="14005"/>
          <ac:picMkLst>
            <pc:docMk/>
            <pc:sldMk cId="1978710589" sldId="3842"/>
            <ac:picMk id="52" creationId="{CCA1CDC7-C97C-4DF0-FDA3-C6D19F081E79}"/>
          </ac:picMkLst>
        </pc:picChg>
        <pc:picChg chg="add del mod ord">
          <ac:chgData name="Krishnagiri Tuppal, Venu Gopalan" userId="1e80b5e0-4851-478c-870c-678a90bb6b40" providerId="ADAL" clId="{1FF973D9-4277-41A5-B7C7-36C604C68B85}" dt="2022-12-11T03:34:18.345" v="14006"/>
          <ac:picMkLst>
            <pc:docMk/>
            <pc:sldMk cId="1978710589" sldId="3842"/>
            <ac:picMk id="74" creationId="{E12C80B1-62CA-5493-C707-6B6E314FDA14}"/>
          </ac:picMkLst>
        </pc:picChg>
        <pc:picChg chg="add del mod">
          <ac:chgData name="Krishnagiri Tuppal, Venu Gopalan" userId="1e80b5e0-4851-478c-870c-678a90bb6b40" providerId="ADAL" clId="{1FF973D9-4277-41A5-B7C7-36C604C68B85}" dt="2022-12-11T03:35:37.109" v="14008"/>
          <ac:picMkLst>
            <pc:docMk/>
            <pc:sldMk cId="1978710589" sldId="3842"/>
            <ac:picMk id="75" creationId="{5A5CD0A1-DA00-9F3A-DC9A-7E665880F17D}"/>
          </ac:picMkLst>
        </pc:picChg>
        <pc:picChg chg="add del mod ord">
          <ac:chgData name="Krishnagiri Tuppal, Venu Gopalan" userId="1e80b5e0-4851-478c-870c-678a90bb6b40" providerId="ADAL" clId="{1FF973D9-4277-41A5-B7C7-36C604C68B85}" dt="2022-12-11T03:35:43.178" v="14009"/>
          <ac:picMkLst>
            <pc:docMk/>
            <pc:sldMk cId="1978710589" sldId="3842"/>
            <ac:picMk id="78" creationId="{3DCA2E5F-CC19-06E3-40D3-C7BBA6736F83}"/>
          </ac:picMkLst>
        </pc:picChg>
        <pc:picChg chg="add del mod">
          <ac:chgData name="Krishnagiri Tuppal, Venu Gopalan" userId="1e80b5e0-4851-478c-870c-678a90bb6b40" providerId="ADAL" clId="{1FF973D9-4277-41A5-B7C7-36C604C68B85}" dt="2022-12-11T03:36:17.364" v="14011"/>
          <ac:picMkLst>
            <pc:docMk/>
            <pc:sldMk cId="1978710589" sldId="3842"/>
            <ac:picMk id="79" creationId="{2AC2F6C7-7581-735C-9696-409EC5A195F2}"/>
          </ac:picMkLst>
        </pc:picChg>
        <pc:picChg chg="add del mod ord">
          <ac:chgData name="Krishnagiri Tuppal, Venu Gopalan" userId="1e80b5e0-4851-478c-870c-678a90bb6b40" providerId="ADAL" clId="{1FF973D9-4277-41A5-B7C7-36C604C68B85}" dt="2022-12-11T03:36:42.150" v="14012"/>
          <ac:picMkLst>
            <pc:docMk/>
            <pc:sldMk cId="1978710589" sldId="3842"/>
            <ac:picMk id="82" creationId="{F7088FEB-04C7-34CB-C5B1-D28B87E1AAF1}"/>
          </ac:picMkLst>
        </pc:picChg>
        <pc:picChg chg="add del mod">
          <ac:chgData name="Krishnagiri Tuppal, Venu Gopalan" userId="1e80b5e0-4851-478c-870c-678a90bb6b40" providerId="ADAL" clId="{1FF973D9-4277-41A5-B7C7-36C604C68B85}" dt="2022-12-11T03:36:55.816" v="14014"/>
          <ac:picMkLst>
            <pc:docMk/>
            <pc:sldMk cId="1978710589" sldId="3842"/>
            <ac:picMk id="83" creationId="{92B1A1FE-3AD9-51D4-21E8-9CFAF4451100}"/>
          </ac:picMkLst>
        </pc:picChg>
        <pc:picChg chg="add del mod ord">
          <ac:chgData name="Krishnagiri Tuppal, Venu Gopalan" userId="1e80b5e0-4851-478c-870c-678a90bb6b40" providerId="ADAL" clId="{1FF973D9-4277-41A5-B7C7-36C604C68B85}" dt="2022-12-11T03:37:06.354" v="14015"/>
          <ac:picMkLst>
            <pc:docMk/>
            <pc:sldMk cId="1978710589" sldId="3842"/>
            <ac:picMk id="86" creationId="{E4110C61-8CDE-C60E-D8CB-34CB1A1105D4}"/>
          </ac:picMkLst>
        </pc:picChg>
        <pc:picChg chg="add del mod">
          <ac:chgData name="Krishnagiri Tuppal, Venu Gopalan" userId="1e80b5e0-4851-478c-870c-678a90bb6b40" providerId="ADAL" clId="{1FF973D9-4277-41A5-B7C7-36C604C68B85}" dt="2022-12-11T03:37:10.305" v="14017"/>
          <ac:picMkLst>
            <pc:docMk/>
            <pc:sldMk cId="1978710589" sldId="3842"/>
            <ac:picMk id="87" creationId="{670E936C-6C5F-03FF-317A-1D6990C96577}"/>
          </ac:picMkLst>
        </pc:picChg>
        <pc:picChg chg="add del mod ord">
          <ac:chgData name="Krishnagiri Tuppal, Venu Gopalan" userId="1e80b5e0-4851-478c-870c-678a90bb6b40" providerId="ADAL" clId="{1FF973D9-4277-41A5-B7C7-36C604C68B85}" dt="2022-12-11T03:37:26.492" v="14018"/>
          <ac:picMkLst>
            <pc:docMk/>
            <pc:sldMk cId="1978710589" sldId="3842"/>
            <ac:picMk id="90" creationId="{D8D8352F-9D55-F58B-FFB1-37BAF09DEECF}"/>
          </ac:picMkLst>
        </pc:picChg>
        <pc:picChg chg="add del mod">
          <ac:chgData name="Krishnagiri Tuppal, Venu Gopalan" userId="1e80b5e0-4851-478c-870c-678a90bb6b40" providerId="ADAL" clId="{1FF973D9-4277-41A5-B7C7-36C604C68B85}" dt="2022-12-11T03:42:31.107" v="14406"/>
          <ac:picMkLst>
            <pc:docMk/>
            <pc:sldMk cId="1978710589" sldId="3842"/>
            <ac:picMk id="91" creationId="{1F3EBF13-0EFD-05BA-0DFE-01FBA9EE5956}"/>
          </ac:picMkLst>
        </pc:picChg>
        <pc:picChg chg="add del mod ord">
          <ac:chgData name="Krishnagiri Tuppal, Venu Gopalan" userId="1e80b5e0-4851-478c-870c-678a90bb6b40" providerId="ADAL" clId="{1FF973D9-4277-41A5-B7C7-36C604C68B85}" dt="2022-12-11T03:42:54.995" v="14407"/>
          <ac:picMkLst>
            <pc:docMk/>
            <pc:sldMk cId="1978710589" sldId="3842"/>
            <ac:picMk id="96" creationId="{24D24E46-5DCC-69C0-90AF-1030F2D10F85}"/>
          </ac:picMkLst>
        </pc:picChg>
        <pc:picChg chg="add del mod">
          <ac:chgData name="Krishnagiri Tuppal, Venu Gopalan" userId="1e80b5e0-4851-478c-870c-678a90bb6b40" providerId="ADAL" clId="{1FF973D9-4277-41A5-B7C7-36C604C68B85}" dt="2022-12-11T03:42:57.987" v="14409"/>
          <ac:picMkLst>
            <pc:docMk/>
            <pc:sldMk cId="1978710589" sldId="3842"/>
            <ac:picMk id="97" creationId="{92177258-DECF-39FB-9727-9D412E518FA1}"/>
          </ac:picMkLst>
        </pc:picChg>
        <pc:picChg chg="add del mod ord">
          <ac:chgData name="Krishnagiri Tuppal, Venu Gopalan" userId="1e80b5e0-4851-478c-870c-678a90bb6b40" providerId="ADAL" clId="{1FF973D9-4277-41A5-B7C7-36C604C68B85}" dt="2022-12-11T03:43:28.695" v="14410"/>
          <ac:picMkLst>
            <pc:docMk/>
            <pc:sldMk cId="1978710589" sldId="3842"/>
            <ac:picMk id="100" creationId="{DBDD7BFB-C232-F910-E25C-AC640906E360}"/>
          </ac:picMkLst>
        </pc:picChg>
        <pc:picChg chg="add del mod">
          <ac:chgData name="Krishnagiri Tuppal, Venu Gopalan" userId="1e80b5e0-4851-478c-870c-678a90bb6b40" providerId="ADAL" clId="{1FF973D9-4277-41A5-B7C7-36C604C68B85}" dt="2022-12-11T03:43:33.747" v="14412"/>
          <ac:picMkLst>
            <pc:docMk/>
            <pc:sldMk cId="1978710589" sldId="3842"/>
            <ac:picMk id="101" creationId="{9F4DBD59-7595-7AB3-9C81-E541D09D3FAA}"/>
          </ac:picMkLst>
        </pc:picChg>
        <pc:picChg chg="add del mod ord">
          <ac:chgData name="Krishnagiri Tuppal, Venu Gopalan" userId="1e80b5e0-4851-478c-870c-678a90bb6b40" providerId="ADAL" clId="{1FF973D9-4277-41A5-B7C7-36C604C68B85}" dt="2022-12-11T03:43:52.208" v="14413"/>
          <ac:picMkLst>
            <pc:docMk/>
            <pc:sldMk cId="1978710589" sldId="3842"/>
            <ac:picMk id="104" creationId="{5F536347-C4D6-A3C3-001D-3481E8B5E9B9}"/>
          </ac:picMkLst>
        </pc:picChg>
        <pc:picChg chg="add del mod">
          <ac:chgData name="Krishnagiri Tuppal, Venu Gopalan" userId="1e80b5e0-4851-478c-870c-678a90bb6b40" providerId="ADAL" clId="{1FF973D9-4277-41A5-B7C7-36C604C68B85}" dt="2022-12-11T03:43:59.868" v="14415"/>
          <ac:picMkLst>
            <pc:docMk/>
            <pc:sldMk cId="1978710589" sldId="3842"/>
            <ac:picMk id="105" creationId="{DACDDE74-9797-A7DA-A179-69EC0EC84D8C}"/>
          </ac:picMkLst>
        </pc:picChg>
        <pc:picChg chg="add del mod ord">
          <ac:chgData name="Krishnagiri Tuppal, Venu Gopalan" userId="1e80b5e0-4851-478c-870c-678a90bb6b40" providerId="ADAL" clId="{1FF973D9-4277-41A5-B7C7-36C604C68B85}" dt="2022-12-11T03:44:35.095" v="14416"/>
          <ac:picMkLst>
            <pc:docMk/>
            <pc:sldMk cId="1978710589" sldId="3842"/>
            <ac:picMk id="108" creationId="{467F33E7-3C3F-82D7-0755-965EE0D7B5B8}"/>
          </ac:picMkLst>
        </pc:picChg>
        <pc:picChg chg="add del mod">
          <ac:chgData name="Krishnagiri Tuppal, Venu Gopalan" userId="1e80b5e0-4851-478c-870c-678a90bb6b40" providerId="ADAL" clId="{1FF973D9-4277-41A5-B7C7-36C604C68B85}" dt="2022-12-11T03:44:38.516" v="14418"/>
          <ac:picMkLst>
            <pc:docMk/>
            <pc:sldMk cId="1978710589" sldId="3842"/>
            <ac:picMk id="109" creationId="{D99AAE0B-EA40-FD8E-BCCE-B4D9E132BFA4}"/>
          </ac:picMkLst>
        </pc:picChg>
        <pc:picChg chg="add del mod ord">
          <ac:chgData name="Krishnagiri Tuppal, Venu Gopalan" userId="1e80b5e0-4851-478c-870c-678a90bb6b40" providerId="ADAL" clId="{1FF973D9-4277-41A5-B7C7-36C604C68B85}" dt="2022-12-11T03:45:07.543" v="14419"/>
          <ac:picMkLst>
            <pc:docMk/>
            <pc:sldMk cId="1978710589" sldId="3842"/>
            <ac:picMk id="112" creationId="{B01D0C63-E3BF-B57D-5C0A-57FCEE81100C}"/>
          </ac:picMkLst>
        </pc:picChg>
        <pc:picChg chg="add mod">
          <ac:chgData name="Krishnagiri Tuppal, Venu Gopalan" userId="1e80b5e0-4851-478c-870c-678a90bb6b40" providerId="ADAL" clId="{1FF973D9-4277-41A5-B7C7-36C604C68B85}" dt="2022-12-11T03:45:07.543" v="14419"/>
          <ac:picMkLst>
            <pc:docMk/>
            <pc:sldMk cId="1978710589" sldId="3842"/>
            <ac:picMk id="113" creationId="{41C63A13-2AAE-FF5D-C4B4-22A43C7AE5C6}"/>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0T18:53:04.391"/>
    </inkml:context>
    <inkml:brush xml:id="br0">
      <inkml:brushProperty name="width" value="0.05" units="cm"/>
      <inkml:brushProperty name="height" value="0.05" units="cm"/>
      <inkml:brushProperty name="color" value="#E71224"/>
    </inkml:brush>
  </inkml:definitions>
  <inkml:trace contextRef="#ctx0" brushRef="#br0">0 683 24575,'1'-40'0,"11"-72"0,-7 88 0,1 0 0,2 1 0,17-41 0,41-62 0,-56 112 0,21-26 0,-5 7 0,-18 23 0,0 1 0,1 0 0,0 1 0,0 0 0,20-12 0,55-28 0,-72 41 0,1 1 0,0 1 0,1 0 0,-1 1 0,18-3 0,34-10 0,-50 12 0,-1 1 0,0 1 0,1 0 0,0 1 0,0 0 0,22 1 0,5 4 0,1 2 0,-1 2 0,67 20 0,-82-16 0,-2 1 0,39 25 0,-20-12 0,15 14 0,10 4 0,-49-30 0,0 0 0,30 27 0,-15-12 0,-12-7-1365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0T18:53:06.961"/>
    </inkml:context>
    <inkml:brush xml:id="br0">
      <inkml:brushProperty name="width" value="0.05" units="cm"/>
      <inkml:brushProperty name="height" value="0.05" units="cm"/>
      <inkml:brushProperty name="color" value="#E71224"/>
    </inkml:brush>
  </inkml:definitions>
  <inkml:trace contextRef="#ctx0" brushRef="#br0">0 0 24575,'6'40'0,"-1"-18"0,11 135 0,-15-146-341,1 0 0,0-1-1,5 18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0T18:53:10.048"/>
    </inkml:context>
    <inkml:brush xml:id="br0">
      <inkml:brushProperty name="width" value="0.05" units="cm"/>
      <inkml:brushProperty name="height" value="0.05" units="cm"/>
      <inkml:brushProperty name="color" value="#E71224"/>
    </inkml:brush>
  </inkml:definitions>
  <inkml:trace contextRef="#ctx0" brushRef="#br0">1 37 24575,'17'-1'0,"1"-1"0,23-5 0,21-2 0,-12 1 336,-39 5-762,0 1 1,0 0 0,15 0 0,-18 2-6401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0T20:22:47.331"/>
    </inkml:context>
    <inkml:brush xml:id="br0">
      <inkml:brushProperty name="width" value="0.05" units="cm"/>
      <inkml:brushProperty name="height" value="0.05" units="cm"/>
      <inkml:brushProperty name="color" value="#66CC00"/>
    </inkml:brush>
  </inkml:definitions>
  <inkml:trace contextRef="#ctx0" brushRef="#br0">241 1 24575,'-2'1'0,"0"0"0,0 1 0,0-1 0,1 1 0,-1 0 0,0 0 0,1-1 0,0 1 0,-1 0 0,1 0 0,0 0 0,0 1 0,0-1 0,0 0 0,-1 3 0,0 1 0,-10 20 0,-14 50 0,22-58 0,-1-1 0,-1 0 0,-1 0 0,-1 0 0,0-1 0,-1 0 0,-14 20 0,11-21 81,1 1 0,1 1 1,-15 34-1,15-29-926,-22 35 0,26-48-5981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0T20:22:50.324"/>
    </inkml:context>
    <inkml:brush xml:id="br0">
      <inkml:brushProperty name="width" value="0.05" units="cm"/>
      <inkml:brushProperty name="height" value="0.05" units="cm"/>
      <inkml:brushProperty name="color" value="#66CC00"/>
    </inkml:brush>
  </inkml:definitions>
  <inkml:trace contextRef="#ctx0" brushRef="#br0">1 1 24575,'0'11'0,"0"15"0,0 1 0,2-1 0,6 32 0,-3-28 0,-5-25 0,1 1 0,0-1 0,0 1 0,0-1 0,1 1 0,3 8 0,-4-12 0,0-1 0,1 1 0,-1 0 0,0-1 0,1 1 0,0-1 0,-1 1 0,1-1 0,0 0 0,-1 0 0,1 0 0,0 1 0,0-2 0,0 1 0,0 0 0,0 0 0,0-1 0,0 1 0,0-1 0,1 0 0,3 1 0,0-1 0,0-1 0,0 0 0,0 0 0,0 0 0,0-1 0,0 1 0,0-1 0,0-1 0,-1 1 0,1-1 0,-1 0 0,0-1 0,0 1 0,8-7 0,-5 4 0,-1 1 0,1 0 0,1 0 0,-1 1 0,12-5 0,27-6-1365,-34 12-5461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0T20:22:56.727"/>
    </inkml:context>
    <inkml:brush xml:id="br0">
      <inkml:brushProperty name="width" value="0.05" units="cm"/>
      <inkml:brushProperty name="height" value="0.05" units="cm"/>
      <inkml:brushProperty name="color" value="#004F8B"/>
    </inkml:brush>
  </inkml:definitions>
  <inkml:trace contextRef="#ctx0" brushRef="#br0">0 762 24575,'0'-31'0,"4"-154"0,-1 149 0,2 0 0,1 0 0,13-38 0,-10 41 0,-1 6 0,13-33 0,0 9 0,-14 32 0,0 1 0,1 0 0,1 1 0,1-1 0,0 2 0,25-31 0,-31 43 0,0 1 0,0 0 0,1 0 0,-1 0 0,1 1 0,0-1 0,0 1 0,0 0 0,0 1 0,0-1 0,6 0 0,6-1 0,0 1 0,19-1 0,-20 2 0,1 0 0,-1 1 0,1 1 0,-1 1 0,1 0 0,-1 1 0,0 1 0,28 10 0,5 2 337,-36-12-905,-1-1 1,19 10 0,-21-8-6259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0T20:22:59.450"/>
    </inkml:context>
    <inkml:brush xml:id="br0">
      <inkml:brushProperty name="width" value="0.05" units="cm"/>
      <inkml:brushProperty name="height" value="0.05" units="cm"/>
      <inkml:brushProperty name="color" value="#004F8B"/>
    </inkml:brush>
  </inkml:definitions>
  <inkml:trace contextRef="#ctx0" brushRef="#br0">78 1 24575,'1'7'0,"0"0"0,0 0 0,1 0 0,3 11 0,2 6 0,5 19 0,-8-32 0,0 0 0,-1 0 0,-1 1 0,0-1 0,0 0 0,-1 15 0,-1-24 12,0 0 0,-1 0-1,1 0 1,0 0 0,-1 0-1,0 0 1,1 0-1,-1 0 1,0 0 0,0 0-1,0 0 1,0 0 0,0 0-1,-1-1 1,1 1 0,-1 0-1,1-1 1,-1 1 0,1-1-1,-4 2 1,-1 1-15,0-1 1,-1-1-1,0 1 1,-12 3-1,13-5-225,0 1 0,0 0 0,0 0 0,0 1-1,0-1 1,-6 5 0,3 0-6598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12/10/2022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Greetings everyone, I’m Venu Gopalan and This presentation is part of Course INFO 5307 - </a:t>
            </a:r>
            <a:r>
              <a:rPr lang="en-US" sz="1200" dirty="0">
                <a:solidFill>
                  <a:srgbClr val="FFFFFF"/>
                </a:solidFill>
              </a:rPr>
              <a:t>Knowledge Management Tools and Technologies. This presentation is a Job talk for the Role Senior Data Analyst.</a:t>
            </a:r>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1</a:t>
            </a:fld>
            <a:endParaRPr lang="en-US" dirty="0"/>
          </a:p>
        </p:txBody>
      </p:sp>
    </p:spTree>
    <p:extLst>
      <p:ext uri="{BB962C8B-B14F-4D97-AF65-F5344CB8AC3E}">
        <p14:creationId xmlns:p14="http://schemas.microsoft.com/office/powerpoint/2010/main" val="1529337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an Observation – Unspecified</a:t>
            </a:r>
          </a:p>
          <a:p>
            <a:r>
              <a:rPr lang="en-US" dirty="0"/>
              <a:t>This is actually not null value and is similar US, Spain or Japan. It is challenging as these customers may belong to any country and it effects the drawn conclusion. Say for example, if we consider 16320 as a US customer, ‘Winter Purchase’ will turn out false. Also if we look at the last graph, we have Null value. Usually, we have techniques to fix null values such as mean imputation, but we can’t use mean imputation here It can be used only on a quantitative data but Customer ID is a categorical data and we can replace it with the mean of the values.</a:t>
            </a:r>
          </a:p>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10</a:t>
            </a:fld>
            <a:endParaRPr lang="en-US" dirty="0"/>
          </a:p>
        </p:txBody>
      </p:sp>
    </p:spTree>
    <p:extLst>
      <p:ext uri="{BB962C8B-B14F-4D97-AF65-F5344CB8AC3E}">
        <p14:creationId xmlns:p14="http://schemas.microsoft.com/office/powerpoint/2010/main" val="1372831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analysts need the raw data as text formats which is on the left, while presenting, sometimes, numbers are not needed. In such case, we can use the Map to plot. The text data on the left and Color map on the right convey the same but with one glance we can understand map easily.</a:t>
            </a:r>
          </a:p>
        </p:txBody>
      </p:sp>
      <p:sp>
        <p:nvSpPr>
          <p:cNvPr id="4" name="Slide Number Placeholder 3"/>
          <p:cNvSpPr>
            <a:spLocks noGrp="1"/>
          </p:cNvSpPr>
          <p:nvPr>
            <p:ph type="sldNum" sz="quarter" idx="5"/>
          </p:nvPr>
        </p:nvSpPr>
        <p:spPr/>
        <p:txBody>
          <a:bodyPr/>
          <a:lstStyle/>
          <a:p>
            <a:fld id="{D40C6A29-4676-420C-BBE3-ACC2B80F64D4}" type="slidenum">
              <a:rPr lang="en-US" smtClean="0"/>
              <a:t>11</a:t>
            </a:fld>
            <a:endParaRPr lang="en-US" dirty="0"/>
          </a:p>
        </p:txBody>
      </p:sp>
    </p:spTree>
    <p:extLst>
      <p:ext uri="{BB962C8B-B14F-4D97-AF65-F5344CB8AC3E}">
        <p14:creationId xmlns:p14="http://schemas.microsoft.com/office/powerpoint/2010/main" val="1508360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last graph which gives overview of the purchases. With this, we can say that countries like Brazil purchased only once. The graph is also dense on the right side pointing that more purchases are made at the end. In Jan Two Thousand Eleven, We don’t have any purchase from whole data and we can say that there would have been a technical issue or similar making the customers unable </a:t>
            </a:r>
            <a:r>
              <a:rPr lang="en-US"/>
              <a:t>to purchase</a:t>
            </a:r>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12</a:t>
            </a:fld>
            <a:endParaRPr lang="en-US" dirty="0"/>
          </a:p>
        </p:txBody>
      </p:sp>
    </p:spTree>
    <p:extLst>
      <p:ext uri="{BB962C8B-B14F-4D97-AF65-F5344CB8AC3E}">
        <p14:creationId xmlns:p14="http://schemas.microsoft.com/office/powerpoint/2010/main" val="3198124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few conclusions that I drew from </a:t>
            </a:r>
            <a:r>
              <a:rPr lang="en-US" dirty="0" err="1"/>
              <a:t>OnlineRetail</a:t>
            </a:r>
            <a:r>
              <a:rPr lang="en-US" dirty="0"/>
              <a:t>. It was challenging while implementing maps, I was unable to fix null values, come up with strong conclusions because of unspecified data. Also, due to limited variables and variable-types, I was unable to find co-relation among the attributes. </a:t>
            </a:r>
          </a:p>
          <a:p>
            <a:r>
              <a:rPr lang="en-US" dirty="0"/>
              <a:t>The Bonus insight that I found is that </a:t>
            </a:r>
            <a:r>
              <a:rPr lang="en-US" dirty="0" err="1"/>
              <a:t>OnlineRetail</a:t>
            </a:r>
            <a:r>
              <a:rPr lang="en-US" dirty="0"/>
              <a:t> focuses more on Europe as most of the entries are from the Europe Region and the countries with a lot of entries are from Europe</a:t>
            </a:r>
          </a:p>
        </p:txBody>
      </p:sp>
      <p:sp>
        <p:nvSpPr>
          <p:cNvPr id="4" name="Slide Number Placeholder 3"/>
          <p:cNvSpPr>
            <a:spLocks noGrp="1"/>
          </p:cNvSpPr>
          <p:nvPr>
            <p:ph type="sldNum" sz="quarter" idx="5"/>
          </p:nvPr>
        </p:nvSpPr>
        <p:spPr/>
        <p:txBody>
          <a:bodyPr/>
          <a:lstStyle/>
          <a:p>
            <a:fld id="{D40C6A29-4676-420C-BBE3-ACC2B80F64D4}" type="slidenum">
              <a:rPr lang="en-US" smtClean="0"/>
              <a:t>13</a:t>
            </a:fld>
            <a:endParaRPr lang="en-US" dirty="0"/>
          </a:p>
        </p:txBody>
      </p:sp>
    </p:spTree>
    <p:extLst>
      <p:ext uri="{BB962C8B-B14F-4D97-AF65-F5344CB8AC3E}">
        <p14:creationId xmlns:p14="http://schemas.microsoft.com/office/powerpoint/2010/main" val="194282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2</a:t>
            </a:fld>
            <a:endParaRPr lang="en-US" dirty="0"/>
          </a:p>
        </p:txBody>
      </p:sp>
    </p:spTree>
    <p:extLst>
      <p:ext uri="{BB962C8B-B14F-4D97-AF65-F5344CB8AC3E}">
        <p14:creationId xmlns:p14="http://schemas.microsoft.com/office/powerpoint/2010/main" val="289033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Project that I worked falls under Retail Industry. My project Title is ‘Customer Behavior (Patterns and Trends)’</a:t>
            </a:r>
          </a:p>
          <a:p>
            <a:r>
              <a:rPr lang="en-US" dirty="0"/>
              <a:t>In retail industry, it is important to understand the customer needs and meet their standards. The aim of this project is to find patterns in customer behavior and come up with better business proposal. The data set that I used for this project is OnlineRetail.xlsx – from Kaggle. </a:t>
            </a:r>
          </a:p>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3</a:t>
            </a:fld>
            <a:endParaRPr lang="en-US" dirty="0"/>
          </a:p>
        </p:txBody>
      </p:sp>
    </p:spTree>
    <p:extLst>
      <p:ext uri="{BB962C8B-B14F-4D97-AF65-F5344CB8AC3E}">
        <p14:creationId xmlns:p14="http://schemas.microsoft.com/office/powerpoint/2010/main" val="1558241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outline of my presentation. We will first see how data is modified and divided as per needs, then the plotting with examples, adding Map to the project, few insights and end the presentation with summarizing everything.</a:t>
            </a:r>
          </a:p>
        </p:txBody>
      </p:sp>
      <p:sp>
        <p:nvSpPr>
          <p:cNvPr id="4" name="Slide Number Placeholder 3"/>
          <p:cNvSpPr>
            <a:spLocks noGrp="1"/>
          </p:cNvSpPr>
          <p:nvPr>
            <p:ph type="sldNum" sz="quarter" idx="5"/>
          </p:nvPr>
        </p:nvSpPr>
        <p:spPr/>
        <p:txBody>
          <a:bodyPr/>
          <a:lstStyle/>
          <a:p>
            <a:fld id="{D40C6A29-4676-420C-BBE3-ACC2B80F64D4}" type="slidenum">
              <a:rPr lang="en-US" smtClean="0"/>
              <a:t>4</a:t>
            </a:fld>
            <a:endParaRPr lang="en-US" dirty="0"/>
          </a:p>
        </p:txBody>
      </p:sp>
    </p:spTree>
    <p:extLst>
      <p:ext uri="{BB962C8B-B14F-4D97-AF65-F5344CB8AC3E}">
        <p14:creationId xmlns:p14="http://schemas.microsoft.com/office/powerpoint/2010/main" val="2406933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 I used R Language and R Studio.</a:t>
            </a:r>
          </a:p>
          <a:p>
            <a:r>
              <a:rPr lang="en-US" dirty="0"/>
              <a:t>On the Left, is the original summary of </a:t>
            </a:r>
            <a:r>
              <a:rPr lang="en-US" dirty="0" err="1"/>
              <a:t>OnlineRetail</a:t>
            </a:r>
            <a:r>
              <a:rPr lang="en-US" dirty="0"/>
              <a:t> dataset . </a:t>
            </a:r>
          </a:p>
          <a:p>
            <a:r>
              <a:rPr lang="en-US" dirty="0"/>
              <a:t>I used a data type factor to modify the data making it easy to work with.  </a:t>
            </a:r>
          </a:p>
          <a:p>
            <a:r>
              <a:rPr lang="en-US" dirty="0"/>
              <a:t>If we look at Right, we can see difference and how factor type conveys more information at a glance, making it efficient to work with.</a:t>
            </a:r>
          </a:p>
        </p:txBody>
      </p:sp>
      <p:sp>
        <p:nvSpPr>
          <p:cNvPr id="4" name="Slide Number Placeholder 3"/>
          <p:cNvSpPr>
            <a:spLocks noGrp="1"/>
          </p:cNvSpPr>
          <p:nvPr>
            <p:ph type="sldNum" sz="quarter" idx="5"/>
          </p:nvPr>
        </p:nvSpPr>
        <p:spPr/>
        <p:txBody>
          <a:bodyPr/>
          <a:lstStyle/>
          <a:p>
            <a:fld id="{D40C6A29-4676-420C-BBE3-ACC2B80F64D4}" type="slidenum">
              <a:rPr lang="en-US" smtClean="0"/>
              <a:t>5</a:t>
            </a:fld>
            <a:endParaRPr lang="en-US" dirty="0"/>
          </a:p>
        </p:txBody>
      </p:sp>
    </p:spTree>
    <p:extLst>
      <p:ext uri="{BB962C8B-B14F-4D97-AF65-F5344CB8AC3E}">
        <p14:creationId xmlns:p14="http://schemas.microsoft.com/office/powerpoint/2010/main" val="1393885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 your right is the graph of the whole dataset </a:t>
            </a:r>
            <a:r>
              <a:rPr lang="en-US" dirty="0" err="1"/>
              <a:t>OnlineRetail</a:t>
            </a:r>
            <a:endParaRPr lang="en-US" dirty="0"/>
          </a:p>
          <a:p>
            <a:r>
              <a:rPr lang="en-US" dirty="0"/>
              <a:t>Apart from the purchase time of Jan 2011 to Dec 2011 along with maximum quantity purchased, we won’t get any useful information for business decision</a:t>
            </a:r>
          </a:p>
          <a:p>
            <a:r>
              <a:rPr lang="en-US" dirty="0"/>
              <a:t>So, I divided the data based on countries that we saw earlier and plotted graphs but taking a few of them as example</a:t>
            </a:r>
          </a:p>
          <a:p>
            <a:r>
              <a:rPr lang="en-US" dirty="0"/>
              <a:t>I chose Country because, for understanding a customer’s preference, the place they are living- their demographic region plays a key role and makes it easy to analyze the preference</a:t>
            </a:r>
          </a:p>
        </p:txBody>
      </p:sp>
      <p:sp>
        <p:nvSpPr>
          <p:cNvPr id="4" name="Slide Number Placeholder 3"/>
          <p:cNvSpPr>
            <a:spLocks noGrp="1"/>
          </p:cNvSpPr>
          <p:nvPr>
            <p:ph type="sldNum" sz="quarter" idx="5"/>
          </p:nvPr>
        </p:nvSpPr>
        <p:spPr/>
        <p:txBody>
          <a:bodyPr/>
          <a:lstStyle/>
          <a:p>
            <a:fld id="{D40C6A29-4676-420C-BBE3-ACC2B80F64D4}" type="slidenum">
              <a:rPr lang="en-US" smtClean="0"/>
              <a:t>6</a:t>
            </a:fld>
            <a:endParaRPr lang="en-US" dirty="0"/>
          </a:p>
        </p:txBody>
      </p:sp>
    </p:spTree>
    <p:extLst>
      <p:ext uri="{BB962C8B-B14F-4D97-AF65-F5344CB8AC3E}">
        <p14:creationId xmlns:p14="http://schemas.microsoft.com/office/powerpoint/2010/main" val="2620640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are sample graphs that I used for plotting. I could conclude that US purchases were made only in Winter season because purchase were in Beginning of Year, October and Year End. Whereas for France, it was most of the year.</a:t>
            </a:r>
          </a:p>
        </p:txBody>
      </p:sp>
      <p:sp>
        <p:nvSpPr>
          <p:cNvPr id="4" name="Slide Number Placeholder 3"/>
          <p:cNvSpPr>
            <a:spLocks noGrp="1"/>
          </p:cNvSpPr>
          <p:nvPr>
            <p:ph type="sldNum" sz="quarter" idx="5"/>
          </p:nvPr>
        </p:nvSpPr>
        <p:spPr/>
        <p:txBody>
          <a:bodyPr/>
          <a:lstStyle/>
          <a:p>
            <a:fld id="{D40C6A29-4676-420C-BBE3-ACC2B80F64D4}" type="slidenum">
              <a:rPr lang="en-US" smtClean="0"/>
              <a:t>7</a:t>
            </a:fld>
            <a:endParaRPr lang="en-US" dirty="0"/>
          </a:p>
        </p:txBody>
      </p:sp>
    </p:spTree>
    <p:extLst>
      <p:ext uri="{BB962C8B-B14F-4D97-AF65-F5344CB8AC3E}">
        <p14:creationId xmlns:p14="http://schemas.microsoft.com/office/powerpoint/2010/main" val="104703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example cases where we can understand the data, but it will take time to read the graph and gain knowledge. For Spain, </a:t>
            </a:r>
            <a:r>
              <a:rPr lang="en-US" dirty="0" err="1"/>
              <a:t>ponts</a:t>
            </a:r>
            <a:r>
              <a:rPr lang="en-US" dirty="0"/>
              <a:t> and colors make it hard to read, whereas for Japan, even though we are able to generate individual graph for each customer, the data on the axis line is not readable and points are not precise</a:t>
            </a:r>
          </a:p>
        </p:txBody>
      </p:sp>
      <p:sp>
        <p:nvSpPr>
          <p:cNvPr id="4" name="Slide Number Placeholder 3"/>
          <p:cNvSpPr>
            <a:spLocks noGrp="1"/>
          </p:cNvSpPr>
          <p:nvPr>
            <p:ph type="sldNum" sz="quarter" idx="5"/>
          </p:nvPr>
        </p:nvSpPr>
        <p:spPr/>
        <p:txBody>
          <a:bodyPr/>
          <a:lstStyle/>
          <a:p>
            <a:fld id="{D40C6A29-4676-420C-BBE3-ACC2B80F64D4}" type="slidenum">
              <a:rPr lang="en-US" smtClean="0"/>
              <a:t>8</a:t>
            </a:fld>
            <a:endParaRPr lang="en-US" dirty="0"/>
          </a:p>
        </p:txBody>
      </p:sp>
    </p:spTree>
    <p:extLst>
      <p:ext uri="{BB962C8B-B14F-4D97-AF65-F5344CB8AC3E}">
        <p14:creationId xmlns:p14="http://schemas.microsoft.com/office/powerpoint/2010/main" val="3138602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a good choice of not implementing Facets for Italy having 15 customers. We could see understand that there were no purchases in the middle of the year (May, June). For Canada, we can’t draw a strong conclusion because we don’t have enough information. This is a cases where data becomes ineffective because of limited availability</a:t>
            </a:r>
          </a:p>
        </p:txBody>
      </p:sp>
      <p:sp>
        <p:nvSpPr>
          <p:cNvPr id="4" name="Slide Number Placeholder 3"/>
          <p:cNvSpPr>
            <a:spLocks noGrp="1"/>
          </p:cNvSpPr>
          <p:nvPr>
            <p:ph type="sldNum" sz="quarter" idx="5"/>
          </p:nvPr>
        </p:nvSpPr>
        <p:spPr/>
        <p:txBody>
          <a:bodyPr/>
          <a:lstStyle/>
          <a:p>
            <a:fld id="{D40C6A29-4676-420C-BBE3-ACC2B80F64D4}" type="slidenum">
              <a:rPr lang="en-US" smtClean="0"/>
              <a:t>9</a:t>
            </a:fld>
            <a:endParaRPr lang="en-US" dirty="0"/>
          </a:p>
        </p:txBody>
      </p:sp>
    </p:spTree>
    <p:extLst>
      <p:ext uri="{BB962C8B-B14F-4D97-AF65-F5344CB8AC3E}">
        <p14:creationId xmlns:p14="http://schemas.microsoft.com/office/powerpoint/2010/main" val="980424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7.xml"/><Relationship Id="rId3" Type="http://schemas.openxmlformats.org/officeDocument/2006/relationships/slideLayout" Target="../slideLayouts/slideLayout6.xml"/><Relationship Id="rId7" Type="http://schemas.openxmlformats.org/officeDocument/2006/relationships/customXml" Target="../ink/ink4.xml"/><Relationship Id="rId12" Type="http://schemas.openxmlformats.org/officeDocument/2006/relationships/image" Target="../media/image19.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6.png"/><Relationship Id="rId11" Type="http://schemas.openxmlformats.org/officeDocument/2006/relationships/customXml" Target="../ink/ink6.xml"/><Relationship Id="rId5" Type="http://schemas.openxmlformats.org/officeDocument/2006/relationships/image" Target="../media/image15.png"/><Relationship Id="rId15" Type="http://schemas.openxmlformats.org/officeDocument/2006/relationships/image" Target="../media/image1.png"/><Relationship Id="rId10" Type="http://schemas.openxmlformats.org/officeDocument/2006/relationships/image" Target="../media/image18.png"/><Relationship Id="rId4" Type="http://schemas.openxmlformats.org/officeDocument/2006/relationships/notesSlide" Target="../notesSlides/notesSlide11.xml"/><Relationship Id="rId9" Type="http://schemas.openxmlformats.org/officeDocument/2006/relationships/customXml" Target="../ink/ink5.xml"/><Relationship Id="rId1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slideLayout" Target="../slideLayouts/slideLayout5.xml"/><Relationship Id="rId7" Type="http://schemas.openxmlformats.org/officeDocument/2006/relationships/image" Target="../media/image5.png"/><Relationship Id="rId12"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customXml" Target="../ink/ink1.xm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customXml" Target="../ink/ink3.xml"/><Relationship Id="rId4" Type="http://schemas.openxmlformats.org/officeDocument/2006/relationships/notesSlide" Target="../notesSlides/notesSlide6.xml"/><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4183746" y="2279887"/>
            <a:ext cx="8250381" cy="3415553"/>
          </a:xfrm>
        </p:spPr>
        <p:txBody>
          <a:bodyPr>
            <a:normAutofit/>
          </a:bodyPr>
          <a:lstStyle/>
          <a:p>
            <a:pPr algn="ctr"/>
            <a:r>
              <a:rPr lang="en-US" dirty="0">
                <a:solidFill>
                  <a:srgbClr val="FFFFFF"/>
                </a:solidFill>
              </a:rPr>
              <a:t>     Project – </a:t>
            </a:r>
            <a:r>
              <a:rPr lang="en-US" i="1" dirty="0">
                <a:solidFill>
                  <a:srgbClr val="FFFFFF"/>
                </a:solidFill>
              </a:rPr>
              <a:t>Part 3</a:t>
            </a:r>
            <a:br>
              <a:rPr lang="en-US" dirty="0">
                <a:solidFill>
                  <a:srgbClr val="FFFFFF"/>
                </a:solidFill>
              </a:rPr>
            </a:br>
            <a:r>
              <a:rPr lang="en-US" dirty="0">
                <a:solidFill>
                  <a:srgbClr val="FFFFFF"/>
                </a:solidFill>
              </a:rPr>
              <a:t>    </a:t>
            </a:r>
            <a:r>
              <a:rPr lang="en-US" sz="4800" b="1" dirty="0">
                <a:solidFill>
                  <a:srgbClr val="FFFFFF"/>
                </a:solidFill>
              </a:rPr>
              <a:t>Job Talk</a:t>
            </a:r>
            <a:br>
              <a:rPr lang="en-US" sz="4800" b="1" dirty="0">
                <a:solidFill>
                  <a:srgbClr val="FFFFFF"/>
                </a:solidFill>
              </a:rPr>
            </a:br>
            <a:r>
              <a:rPr lang="en-US" sz="4000" dirty="0">
                <a:solidFill>
                  <a:srgbClr val="FFFFFF"/>
                </a:solidFill>
              </a:rPr>
              <a:t>INFO 5307: Knowledge Management 			Tools and Technologies</a:t>
            </a:r>
            <a:endParaRPr lang="en-US" sz="4800" b="1"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a:xfrm>
            <a:off x="5012525" y="5772553"/>
            <a:ext cx="6592824" cy="996696"/>
          </a:xfrm>
        </p:spPr>
        <p:txBody>
          <a:bodyPr/>
          <a:lstStyle/>
          <a:p>
            <a:r>
              <a:rPr lang="en-US" dirty="0">
                <a:solidFill>
                  <a:srgbClr val="FFFFFF"/>
                </a:solidFill>
              </a:rPr>
              <a:t>Venu Gopalan K T</a:t>
            </a:r>
          </a:p>
          <a:p>
            <a:r>
              <a:rPr lang="en-US" dirty="0">
                <a:solidFill>
                  <a:srgbClr val="FFFFFF"/>
                </a:solidFill>
              </a:rPr>
              <a:t>11613143</a:t>
            </a:r>
            <a:endParaRPr lang="en-US" dirty="0"/>
          </a:p>
        </p:txBody>
      </p:sp>
      <p:pic>
        <p:nvPicPr>
          <p:cNvPr id="63" name="Audio 62">
            <a:hlinkClick r:id="" action="ppaction://media"/>
            <a:extLst>
              <a:ext uri="{FF2B5EF4-FFF2-40B4-BE49-F238E27FC236}">
                <a16:creationId xmlns:a16="http://schemas.microsoft.com/office/drawing/2014/main" id="{B2F18017-97E9-7531-78AD-14ACB361DA6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00962904"/>
      </p:ext>
    </p:extLst>
  </p:cSld>
  <p:clrMapOvr>
    <a:masterClrMapping/>
  </p:clrMapOvr>
  <mc:AlternateContent xmlns:mc="http://schemas.openxmlformats.org/markup-compatibility/2006">
    <mc:Choice xmlns:p14="http://schemas.microsoft.com/office/powerpoint/2010/main" Requires="p14">
      <p:transition spd="slow" p14:dur="2000" advTm="12793"/>
    </mc:Choice>
    <mc:Fallback>
      <p:transition spd="slow" advTm="12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561712" y="55693"/>
            <a:ext cx="10515600" cy="1325563"/>
          </a:xfrm>
        </p:spPr>
        <p:txBody>
          <a:bodyPr/>
          <a:lstStyle/>
          <a:p>
            <a:r>
              <a:rPr lang="en-US" dirty="0"/>
              <a:t>Plotting – Based on Countries (cont.)</a:t>
            </a:r>
          </a:p>
        </p:txBody>
      </p:sp>
      <p:sp>
        <p:nvSpPr>
          <p:cNvPr id="12" name="Text Placeholder 11">
            <a:extLst>
              <a:ext uri="{FF2B5EF4-FFF2-40B4-BE49-F238E27FC236}">
                <a16:creationId xmlns:a16="http://schemas.microsoft.com/office/drawing/2014/main" id="{9EA7B373-8E4E-D514-89EA-390CB275A675}"/>
              </a:ext>
            </a:extLst>
          </p:cNvPr>
          <p:cNvSpPr>
            <a:spLocks noGrp="1"/>
          </p:cNvSpPr>
          <p:nvPr>
            <p:ph type="body" idx="1"/>
          </p:nvPr>
        </p:nvSpPr>
        <p:spPr>
          <a:xfrm>
            <a:off x="836609" y="866776"/>
            <a:ext cx="5157787" cy="823912"/>
          </a:xfrm>
        </p:spPr>
        <p:txBody>
          <a:bodyPr/>
          <a:lstStyle/>
          <a:p>
            <a:r>
              <a:rPr lang="en-US" dirty="0"/>
              <a:t>Unspecified</a:t>
            </a:r>
          </a:p>
        </p:txBody>
      </p:sp>
      <p:sp>
        <p:nvSpPr>
          <p:cNvPr id="14" name="Content Placeholder 13">
            <a:extLst>
              <a:ext uri="{FF2B5EF4-FFF2-40B4-BE49-F238E27FC236}">
                <a16:creationId xmlns:a16="http://schemas.microsoft.com/office/drawing/2014/main" id="{CA4275D2-697F-8E1D-DABE-1CCB60CCC3C4}"/>
              </a:ext>
            </a:extLst>
          </p:cNvPr>
          <p:cNvSpPr>
            <a:spLocks noGrp="1"/>
          </p:cNvSpPr>
          <p:nvPr>
            <p:ph sz="half" idx="2"/>
          </p:nvPr>
        </p:nvSpPr>
        <p:spPr>
          <a:xfrm>
            <a:off x="836610" y="1792156"/>
            <a:ext cx="5157787" cy="3684588"/>
          </a:xfrm>
        </p:spPr>
        <p:txBody>
          <a:bodyPr/>
          <a:lstStyle/>
          <a:p>
            <a:r>
              <a:rPr lang="en-US" dirty="0"/>
              <a:t>446 Entries</a:t>
            </a:r>
          </a:p>
          <a:p>
            <a:r>
              <a:rPr lang="en-US" dirty="0"/>
              <a:t>4+ Customers and 13 Invoices</a:t>
            </a:r>
          </a:p>
          <a:p>
            <a:r>
              <a:rPr lang="en-US" dirty="0"/>
              <a:t>Not NA / NULL</a:t>
            </a:r>
          </a:p>
        </p:txBody>
      </p:sp>
      <p:pic>
        <p:nvPicPr>
          <p:cNvPr id="13" name="Picture 12">
            <a:extLst>
              <a:ext uri="{FF2B5EF4-FFF2-40B4-BE49-F238E27FC236}">
                <a16:creationId xmlns:a16="http://schemas.microsoft.com/office/drawing/2014/main" id="{5FC446CE-8EE7-3C38-1ED7-161282A07A22}"/>
              </a:ext>
            </a:extLst>
          </p:cNvPr>
          <p:cNvPicPr>
            <a:picLocks noChangeAspect="1"/>
          </p:cNvPicPr>
          <p:nvPr/>
        </p:nvPicPr>
        <p:blipFill>
          <a:blip r:embed="rId5"/>
          <a:stretch>
            <a:fillRect/>
          </a:stretch>
        </p:blipFill>
        <p:spPr>
          <a:xfrm>
            <a:off x="5444765" y="1149449"/>
            <a:ext cx="6459896" cy="4559101"/>
          </a:xfrm>
          <a:prstGeom prst="rect">
            <a:avLst/>
          </a:prstGeom>
        </p:spPr>
      </p:pic>
      <p:pic>
        <p:nvPicPr>
          <p:cNvPr id="40" name="Audio 39">
            <a:hlinkClick r:id="" action="ppaction://media"/>
            <a:extLst>
              <a:ext uri="{FF2B5EF4-FFF2-40B4-BE49-F238E27FC236}">
                <a16:creationId xmlns:a16="http://schemas.microsoft.com/office/drawing/2014/main" id="{E454AFA6-30BA-5819-1BA1-E1B39DF9156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64364659"/>
      </p:ext>
    </p:extLst>
  </p:cSld>
  <p:clrMapOvr>
    <a:masterClrMapping/>
  </p:clrMapOvr>
  <mc:AlternateContent xmlns:mc="http://schemas.openxmlformats.org/markup-compatibility/2006">
    <mc:Choice xmlns:p14="http://schemas.microsoft.com/office/powerpoint/2010/main" Requires="p14">
      <p:transition spd="slow" p14:dur="2000" advTm="46829"/>
    </mc:Choice>
    <mc:Fallback>
      <p:transition spd="slow" advTm="46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Adding Maps</a:t>
            </a:r>
          </a:p>
        </p:txBody>
      </p:sp>
      <p:sp>
        <p:nvSpPr>
          <p:cNvPr id="13" name="Content Placeholder 12">
            <a:extLst>
              <a:ext uri="{FF2B5EF4-FFF2-40B4-BE49-F238E27FC236}">
                <a16:creationId xmlns:a16="http://schemas.microsoft.com/office/drawing/2014/main" id="{79CE28F7-0F0F-EDEF-438B-2B93B7DDE95B}"/>
              </a:ext>
            </a:extLst>
          </p:cNvPr>
          <p:cNvSpPr>
            <a:spLocks noGrp="1"/>
          </p:cNvSpPr>
          <p:nvPr>
            <p:ph idx="1"/>
          </p:nvPr>
        </p:nvSpPr>
        <p:spPr>
          <a:xfrm>
            <a:off x="770467" y="1572430"/>
            <a:ext cx="4004733" cy="1438270"/>
          </a:xfrm>
        </p:spPr>
        <p:txBody>
          <a:bodyPr/>
          <a:lstStyle/>
          <a:p>
            <a:r>
              <a:rPr lang="en-US" sz="2400" dirty="0"/>
              <a:t>Easy to read</a:t>
            </a:r>
          </a:p>
          <a:p>
            <a:r>
              <a:rPr lang="en-US" sz="2400" dirty="0"/>
              <a:t>Grasp information quickly</a:t>
            </a:r>
          </a:p>
          <a:p>
            <a:r>
              <a:rPr lang="en-US" sz="2400" dirty="0"/>
              <a:t>Room for Improvement</a:t>
            </a:r>
          </a:p>
          <a:p>
            <a:pPr marL="0" indent="0">
              <a:buNone/>
            </a:pPr>
            <a:endParaRPr lang="en-US" dirty="0"/>
          </a:p>
        </p:txBody>
      </p:sp>
      <p:pic>
        <p:nvPicPr>
          <p:cNvPr id="15" name="Picture 14">
            <a:extLst>
              <a:ext uri="{FF2B5EF4-FFF2-40B4-BE49-F238E27FC236}">
                <a16:creationId xmlns:a16="http://schemas.microsoft.com/office/drawing/2014/main" id="{753A9845-09DA-75CA-4558-F3134231E9AD}"/>
              </a:ext>
            </a:extLst>
          </p:cNvPr>
          <p:cNvPicPr>
            <a:picLocks noChangeAspect="1"/>
          </p:cNvPicPr>
          <p:nvPr/>
        </p:nvPicPr>
        <p:blipFill>
          <a:blip r:embed="rId5"/>
          <a:stretch>
            <a:fillRect/>
          </a:stretch>
        </p:blipFill>
        <p:spPr>
          <a:xfrm>
            <a:off x="5811308" y="1453896"/>
            <a:ext cx="5894853" cy="4766204"/>
          </a:xfrm>
          <a:prstGeom prst="rect">
            <a:avLst/>
          </a:prstGeom>
        </p:spPr>
      </p:pic>
      <p:pic>
        <p:nvPicPr>
          <p:cNvPr id="19" name="Picture 18">
            <a:extLst>
              <a:ext uri="{FF2B5EF4-FFF2-40B4-BE49-F238E27FC236}">
                <a16:creationId xmlns:a16="http://schemas.microsoft.com/office/drawing/2014/main" id="{7C13C148-C2B7-2D58-A481-AEE16187FC19}"/>
              </a:ext>
            </a:extLst>
          </p:cNvPr>
          <p:cNvPicPr>
            <a:picLocks noChangeAspect="1"/>
          </p:cNvPicPr>
          <p:nvPr/>
        </p:nvPicPr>
        <p:blipFill>
          <a:blip r:embed="rId6"/>
          <a:stretch>
            <a:fillRect/>
          </a:stretch>
        </p:blipFill>
        <p:spPr>
          <a:xfrm>
            <a:off x="838200" y="3120767"/>
            <a:ext cx="4973108" cy="2772816"/>
          </a:xfrm>
          <a:prstGeom prst="rect">
            <a:avLst/>
          </a:prstGeom>
        </p:spPr>
      </p:pic>
      <p:sp>
        <p:nvSpPr>
          <p:cNvPr id="20" name="TextBox 19">
            <a:extLst>
              <a:ext uri="{FF2B5EF4-FFF2-40B4-BE49-F238E27FC236}">
                <a16:creationId xmlns:a16="http://schemas.microsoft.com/office/drawing/2014/main" id="{1311D0A8-4B57-A834-F165-465977F6C753}"/>
              </a:ext>
            </a:extLst>
          </p:cNvPr>
          <p:cNvSpPr txBox="1"/>
          <p:nvPr/>
        </p:nvSpPr>
        <p:spPr>
          <a:xfrm>
            <a:off x="4563533" y="2555195"/>
            <a:ext cx="3962400" cy="400110"/>
          </a:xfrm>
          <a:prstGeom prst="rect">
            <a:avLst/>
          </a:prstGeom>
          <a:noFill/>
        </p:spPr>
        <p:txBody>
          <a:bodyPr wrap="square" rtlCol="0">
            <a:spAutoFit/>
          </a:bodyPr>
          <a:lstStyle/>
          <a:p>
            <a:r>
              <a:rPr lang="en-US" sz="2000" b="1" dirty="0">
                <a:latin typeface="Segoe Print" panose="02000600000000000000" pitchFamily="2" charset="0"/>
              </a:rPr>
              <a:t>Text vs Map</a:t>
            </a:r>
          </a:p>
        </p:txBody>
      </p:sp>
      <p:grpSp>
        <p:nvGrpSpPr>
          <p:cNvPr id="23" name="Group 22">
            <a:extLst>
              <a:ext uri="{FF2B5EF4-FFF2-40B4-BE49-F238E27FC236}">
                <a16:creationId xmlns:a16="http://schemas.microsoft.com/office/drawing/2014/main" id="{83B229EE-B1D4-75A9-3262-E56386FE0F41}"/>
              </a:ext>
            </a:extLst>
          </p:cNvPr>
          <p:cNvGrpSpPr/>
          <p:nvPr/>
        </p:nvGrpSpPr>
        <p:grpSpPr>
          <a:xfrm>
            <a:off x="4730390" y="2882500"/>
            <a:ext cx="108360" cy="185400"/>
            <a:chOff x="4730390" y="2882500"/>
            <a:chExt cx="108360" cy="185400"/>
          </a:xfrm>
        </p:grpSpPr>
        <mc:AlternateContent xmlns:mc="http://schemas.openxmlformats.org/markup-compatibility/2006">
          <mc:Choice xmlns:p14="http://schemas.microsoft.com/office/powerpoint/2010/main" Requires="p14">
            <p:contentPart p14:bwMode="auto" r:id="rId7">
              <p14:nvContentPartPr>
                <p14:cNvPr id="21" name="Ink 20">
                  <a:extLst>
                    <a:ext uri="{FF2B5EF4-FFF2-40B4-BE49-F238E27FC236}">
                      <a16:creationId xmlns:a16="http://schemas.microsoft.com/office/drawing/2014/main" id="{E948AF66-1CA6-B506-0F75-D9C01E58EE50}"/>
                    </a:ext>
                  </a:extLst>
                </p14:cNvPr>
                <p14:cNvContentPartPr/>
                <p14:nvPr/>
              </p14:nvContentPartPr>
              <p14:xfrm>
                <a:off x="4751990" y="2882500"/>
                <a:ext cx="86760" cy="173880"/>
              </p14:xfrm>
            </p:contentPart>
          </mc:Choice>
          <mc:Fallback>
            <p:pic>
              <p:nvPicPr>
                <p:cNvPr id="21" name="Ink 20">
                  <a:extLst>
                    <a:ext uri="{FF2B5EF4-FFF2-40B4-BE49-F238E27FC236}">
                      <a16:creationId xmlns:a16="http://schemas.microsoft.com/office/drawing/2014/main" id="{E948AF66-1CA6-B506-0F75-D9C01E58EE50}"/>
                    </a:ext>
                  </a:extLst>
                </p:cNvPr>
                <p:cNvPicPr/>
                <p:nvPr/>
              </p:nvPicPr>
              <p:blipFill>
                <a:blip r:embed="rId8"/>
                <a:stretch>
                  <a:fillRect/>
                </a:stretch>
              </p:blipFill>
              <p:spPr>
                <a:xfrm>
                  <a:off x="4742990" y="2873481"/>
                  <a:ext cx="104400" cy="191557"/>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2" name="Ink 21">
                  <a:extLst>
                    <a:ext uri="{FF2B5EF4-FFF2-40B4-BE49-F238E27FC236}">
                      <a16:creationId xmlns:a16="http://schemas.microsoft.com/office/drawing/2014/main" id="{3E74EC17-3BBA-1E95-ED2B-4B4FE9495D81}"/>
                    </a:ext>
                  </a:extLst>
                </p14:cNvPr>
                <p14:cNvContentPartPr/>
                <p14:nvPr/>
              </p14:nvContentPartPr>
              <p14:xfrm>
                <a:off x="4730390" y="2977900"/>
                <a:ext cx="102240" cy="90000"/>
              </p14:xfrm>
            </p:contentPart>
          </mc:Choice>
          <mc:Fallback>
            <p:pic>
              <p:nvPicPr>
                <p:cNvPr id="22" name="Ink 21">
                  <a:extLst>
                    <a:ext uri="{FF2B5EF4-FFF2-40B4-BE49-F238E27FC236}">
                      <a16:creationId xmlns:a16="http://schemas.microsoft.com/office/drawing/2014/main" id="{3E74EC17-3BBA-1E95-ED2B-4B4FE9495D81}"/>
                    </a:ext>
                  </a:extLst>
                </p:cNvPr>
                <p:cNvPicPr/>
                <p:nvPr/>
              </p:nvPicPr>
              <p:blipFill>
                <a:blip r:embed="rId10"/>
                <a:stretch>
                  <a:fillRect/>
                </a:stretch>
              </p:blipFill>
              <p:spPr>
                <a:xfrm>
                  <a:off x="4721358" y="2968900"/>
                  <a:ext cx="119942" cy="107640"/>
                </a:xfrm>
                <a:prstGeom prst="rect">
                  <a:avLst/>
                </a:prstGeom>
              </p:spPr>
            </p:pic>
          </mc:Fallback>
        </mc:AlternateContent>
      </p:grpSp>
      <p:grpSp>
        <p:nvGrpSpPr>
          <p:cNvPr id="26" name="Group 25">
            <a:extLst>
              <a:ext uri="{FF2B5EF4-FFF2-40B4-BE49-F238E27FC236}">
                <a16:creationId xmlns:a16="http://schemas.microsoft.com/office/drawing/2014/main" id="{B1DD9DC0-EACD-F457-2FD0-1934FE75E04B}"/>
              </a:ext>
            </a:extLst>
          </p:cNvPr>
          <p:cNvGrpSpPr/>
          <p:nvPr/>
        </p:nvGrpSpPr>
        <p:grpSpPr>
          <a:xfrm>
            <a:off x="5943590" y="2228380"/>
            <a:ext cx="220320" cy="324360"/>
            <a:chOff x="5943590" y="2228380"/>
            <a:chExt cx="220320" cy="324360"/>
          </a:xfrm>
        </p:grpSpPr>
        <mc:AlternateContent xmlns:mc="http://schemas.openxmlformats.org/markup-compatibility/2006">
          <mc:Choice xmlns:p14="http://schemas.microsoft.com/office/powerpoint/2010/main" Requires="p14">
            <p:contentPart p14:bwMode="auto" r:id="rId11">
              <p14:nvContentPartPr>
                <p14:cNvPr id="24" name="Ink 23">
                  <a:extLst>
                    <a:ext uri="{FF2B5EF4-FFF2-40B4-BE49-F238E27FC236}">
                      <a16:creationId xmlns:a16="http://schemas.microsoft.com/office/drawing/2014/main" id="{EE992BBD-B25E-4340-C9C9-7B7D1A97DB50}"/>
                    </a:ext>
                  </a:extLst>
                </p14:cNvPr>
                <p14:cNvContentPartPr/>
                <p14:nvPr/>
              </p14:nvContentPartPr>
              <p14:xfrm>
                <a:off x="5943590" y="2278420"/>
                <a:ext cx="217800" cy="274320"/>
              </p14:xfrm>
            </p:contentPart>
          </mc:Choice>
          <mc:Fallback>
            <p:pic>
              <p:nvPicPr>
                <p:cNvPr id="24" name="Ink 23">
                  <a:extLst>
                    <a:ext uri="{FF2B5EF4-FFF2-40B4-BE49-F238E27FC236}">
                      <a16:creationId xmlns:a16="http://schemas.microsoft.com/office/drawing/2014/main" id="{EE992BBD-B25E-4340-C9C9-7B7D1A97DB50}"/>
                    </a:ext>
                  </a:extLst>
                </p:cNvPr>
                <p:cNvPicPr/>
                <p:nvPr/>
              </p:nvPicPr>
              <p:blipFill>
                <a:blip r:embed="rId12"/>
                <a:stretch>
                  <a:fillRect/>
                </a:stretch>
              </p:blipFill>
              <p:spPr>
                <a:xfrm>
                  <a:off x="5934590" y="2269432"/>
                  <a:ext cx="235440" cy="291937"/>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5" name="Ink 24">
                  <a:extLst>
                    <a:ext uri="{FF2B5EF4-FFF2-40B4-BE49-F238E27FC236}">
                      <a16:creationId xmlns:a16="http://schemas.microsoft.com/office/drawing/2014/main" id="{9E233C30-1265-595D-4582-C308CE458705}"/>
                    </a:ext>
                  </a:extLst>
                </p14:cNvPr>
                <p14:cNvContentPartPr/>
                <p14:nvPr/>
              </p14:nvContentPartPr>
              <p14:xfrm>
                <a:off x="6118550" y="2228380"/>
                <a:ext cx="45360" cy="104760"/>
              </p14:xfrm>
            </p:contentPart>
          </mc:Choice>
          <mc:Fallback>
            <p:pic>
              <p:nvPicPr>
                <p:cNvPr id="25" name="Ink 24">
                  <a:extLst>
                    <a:ext uri="{FF2B5EF4-FFF2-40B4-BE49-F238E27FC236}">
                      <a16:creationId xmlns:a16="http://schemas.microsoft.com/office/drawing/2014/main" id="{9E233C30-1265-595D-4582-C308CE458705}"/>
                    </a:ext>
                  </a:extLst>
                </p:cNvPr>
                <p:cNvPicPr/>
                <p:nvPr/>
              </p:nvPicPr>
              <p:blipFill>
                <a:blip r:embed="rId14"/>
                <a:stretch>
                  <a:fillRect/>
                </a:stretch>
              </p:blipFill>
              <p:spPr>
                <a:xfrm>
                  <a:off x="6109550" y="2219380"/>
                  <a:ext cx="63000" cy="122400"/>
                </a:xfrm>
                <a:prstGeom prst="rect">
                  <a:avLst/>
                </a:prstGeom>
              </p:spPr>
            </p:pic>
          </mc:Fallback>
        </mc:AlternateContent>
      </p:grpSp>
      <p:pic>
        <p:nvPicPr>
          <p:cNvPr id="52" name="Audio 51">
            <a:hlinkClick r:id="" action="ppaction://media"/>
            <a:extLst>
              <a:ext uri="{FF2B5EF4-FFF2-40B4-BE49-F238E27FC236}">
                <a16:creationId xmlns:a16="http://schemas.microsoft.com/office/drawing/2014/main" id="{65F8C600-8760-56A5-5342-758F73362910}"/>
              </a:ext>
            </a:extLst>
          </p:cNvPr>
          <p:cNvPicPr>
            <a:picLocks noChangeAspect="1"/>
          </p:cNvPicPr>
          <p:nvPr>
            <a:audioFile r:link="rId2"/>
            <p:extLst>
              <p:ext uri="{DAA4B4D4-6D71-4841-9C94-3DE7FCFB9230}">
                <p14:media xmlns:p14="http://schemas.microsoft.com/office/powerpoint/2010/main" r:embed="rId1"/>
              </p:ext>
            </p:extLst>
          </p:nvPr>
        </p:nvPicPr>
        <p:blipFill>
          <a:blip r:embed="rId15"/>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91535643"/>
      </p:ext>
    </p:extLst>
  </p:cSld>
  <p:clrMapOvr>
    <a:masterClrMapping/>
  </p:clrMapOvr>
  <mc:AlternateContent xmlns:mc="http://schemas.openxmlformats.org/markup-compatibility/2006">
    <mc:Choice xmlns:p14="http://schemas.microsoft.com/office/powerpoint/2010/main" Requires="p14">
      <p:transition spd="slow" p14:dur="2000" advTm="22184"/>
    </mc:Choice>
    <mc:Fallback>
      <p:transition spd="slow" advTm="22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D9FED779-27F7-E478-B39B-F86A33AC1FEA}"/>
              </a:ext>
            </a:extLst>
          </p:cNvPr>
          <p:cNvSpPr>
            <a:spLocks noGrp="1"/>
          </p:cNvSpPr>
          <p:nvPr>
            <p:ph idx="1"/>
          </p:nvPr>
        </p:nvSpPr>
        <p:spPr>
          <a:xfrm>
            <a:off x="838200" y="1387221"/>
            <a:ext cx="4343400" cy="3859742"/>
          </a:xfrm>
        </p:spPr>
        <p:txBody>
          <a:bodyPr/>
          <a:lstStyle/>
          <a:p>
            <a:r>
              <a:rPr lang="en-US" dirty="0"/>
              <a:t>Whole data</a:t>
            </a:r>
          </a:p>
          <a:p>
            <a:r>
              <a:rPr lang="en-US" dirty="0"/>
              <a:t>Jan – No Purchase</a:t>
            </a:r>
          </a:p>
          <a:p>
            <a:r>
              <a:rPr lang="en-US" dirty="0"/>
              <a:t>Year </a:t>
            </a:r>
            <a:r>
              <a:rPr lang="en-US"/>
              <a:t>End Purchases</a:t>
            </a:r>
          </a:p>
          <a:p>
            <a:endParaRPr lang="en-US" dirty="0"/>
          </a:p>
        </p:txBody>
      </p:sp>
      <p:pic>
        <p:nvPicPr>
          <p:cNvPr id="6" name="Picture 5">
            <a:extLst>
              <a:ext uri="{FF2B5EF4-FFF2-40B4-BE49-F238E27FC236}">
                <a16:creationId xmlns:a16="http://schemas.microsoft.com/office/drawing/2014/main" id="{9A433EF2-1930-B7DB-8113-C47F258D73BD}"/>
              </a:ext>
            </a:extLst>
          </p:cNvPr>
          <p:cNvPicPr>
            <a:picLocks noChangeAspect="1"/>
          </p:cNvPicPr>
          <p:nvPr/>
        </p:nvPicPr>
        <p:blipFill>
          <a:blip r:embed="rId5"/>
          <a:stretch>
            <a:fillRect/>
          </a:stretch>
        </p:blipFill>
        <p:spPr>
          <a:xfrm>
            <a:off x="4676775" y="544454"/>
            <a:ext cx="7200900" cy="5010310"/>
          </a:xfrm>
          <a:prstGeom prst="rect">
            <a:avLst/>
          </a:prstGeom>
        </p:spPr>
      </p:pic>
      <p:pic>
        <p:nvPicPr>
          <p:cNvPr id="113" name="Audio 112">
            <a:hlinkClick r:id="" action="ppaction://media"/>
            <a:extLst>
              <a:ext uri="{FF2B5EF4-FFF2-40B4-BE49-F238E27FC236}">
                <a16:creationId xmlns:a16="http://schemas.microsoft.com/office/drawing/2014/main" id="{41C63A13-2AAE-FF5D-C4B4-22A43C7AE5C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78710589"/>
      </p:ext>
    </p:extLst>
  </p:cSld>
  <p:clrMapOvr>
    <a:masterClrMapping/>
  </p:clrMapOvr>
  <mc:AlternateContent xmlns:mc="http://schemas.openxmlformats.org/markup-compatibility/2006">
    <mc:Choice xmlns:p14="http://schemas.microsoft.com/office/powerpoint/2010/main" Requires="p14">
      <p:transition spd="slow" p14:dur="2000" advTm="25760"/>
    </mc:Choice>
    <mc:Fallback>
      <p:transition spd="slow" advTm="25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dirty="0"/>
              <a:t>Venu Gopalan K T</a:t>
            </a:r>
          </a:p>
          <a:p>
            <a:r>
              <a:rPr lang="en-US" sz="1800" dirty="0"/>
              <a:t>11613143</a:t>
            </a:r>
          </a:p>
          <a:p>
            <a:endParaRPr lang="en-US" dirty="0"/>
          </a:p>
        </p:txBody>
      </p:sp>
      <p:pic>
        <p:nvPicPr>
          <p:cNvPr id="55" name="Audio 54">
            <a:hlinkClick r:id="" action="ppaction://media"/>
            <a:extLst>
              <a:ext uri="{FF2B5EF4-FFF2-40B4-BE49-F238E27FC236}">
                <a16:creationId xmlns:a16="http://schemas.microsoft.com/office/drawing/2014/main" id="{F5B20B7C-0BCE-D228-115A-D2E37EFADC7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62258905"/>
      </p:ext>
    </p:extLst>
  </p:cSld>
  <p:clrMapOvr>
    <a:masterClrMapping/>
  </p:clrMapOvr>
  <mc:AlternateContent xmlns:mc="http://schemas.openxmlformats.org/markup-compatibility/2006">
    <mc:Choice xmlns:p14="http://schemas.microsoft.com/office/powerpoint/2010/main" Requires="p14">
      <p:transition spd="slow" p14:dur="2000" advTm="30407"/>
    </mc:Choice>
    <mc:Fallback>
      <p:transition spd="slow" advTm="30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b="1" dirty="0">
                <a:solidFill>
                  <a:srgbClr val="FFFFFF"/>
                </a:solidFill>
              </a:rPr>
              <a:t>Job Title:</a:t>
            </a:r>
            <a:br>
              <a:rPr lang="en-US" b="1" dirty="0">
                <a:solidFill>
                  <a:srgbClr val="FFFFFF"/>
                </a:solidFill>
              </a:rPr>
            </a:br>
            <a:r>
              <a:rPr lang="en-US" dirty="0">
                <a:solidFill>
                  <a:srgbClr val="FFFFFF"/>
                </a:solidFill>
              </a:rPr>
              <a:t>Senior Data Analyst</a:t>
            </a:r>
            <a:endParaRPr lang="en-US" b="1"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788152" y="1527048"/>
            <a:ext cx="5111496" cy="5330952"/>
          </a:xfrm>
        </p:spPr>
        <p:txBody>
          <a:bodyPr/>
          <a:lstStyle/>
          <a:p>
            <a:pPr marL="0" indent="0">
              <a:buNone/>
            </a:pPr>
            <a:r>
              <a:rPr lang="en-US" dirty="0"/>
              <a:t>Job Description:</a:t>
            </a:r>
          </a:p>
          <a:p>
            <a:pPr marL="0" indent="0" algn="just">
              <a:buNone/>
            </a:pPr>
            <a:r>
              <a:rPr lang="en-US" sz="1600" i="1" dirty="0"/>
              <a:t>What you will do:</a:t>
            </a:r>
            <a:r>
              <a:rPr lang="en-US" sz="1600" dirty="0"/>
              <a:t> </a:t>
            </a:r>
          </a:p>
          <a:p>
            <a:pPr marL="0" indent="0" algn="just">
              <a:buNone/>
            </a:pPr>
            <a:r>
              <a:rPr lang="en-US" sz="1600" dirty="0"/>
              <a:t>It's an exciting time to join Walmart Global Technology! We are looking for a seasoned Data Analyst who can turn data into information, information into insight and insight into business decisions. Data analyst responsibilities include conducting full lifecycle analysis to include requirements, activities, and design. Data analysts will develop analysis and reporting capabilities. They will monitor performance and quality control plans to identify improvements. </a:t>
            </a:r>
          </a:p>
          <a:p>
            <a:pPr marL="0" indent="0">
              <a:buNone/>
            </a:pPr>
            <a:endParaRPr lang="en-US" sz="1600" dirty="0"/>
          </a:p>
          <a:p>
            <a:pPr marL="0" indent="0">
              <a:buNone/>
            </a:pPr>
            <a:endParaRPr lang="en-US" dirty="0"/>
          </a:p>
        </p:txBody>
      </p:sp>
    </p:spTree>
    <p:extLst>
      <p:ext uri="{BB962C8B-B14F-4D97-AF65-F5344CB8AC3E}">
        <p14:creationId xmlns:p14="http://schemas.microsoft.com/office/powerpoint/2010/main" val="55160260"/>
      </p:ext>
    </p:extLst>
  </p:cSld>
  <p:clrMapOvr>
    <a:masterClrMapping/>
  </p:clrMapOvr>
  <mc:AlternateContent xmlns:mc="http://schemas.openxmlformats.org/markup-compatibility/2006">
    <mc:Choice xmlns:p14="http://schemas.microsoft.com/office/powerpoint/2010/main" Requires="p14">
      <p:transition spd="slow" p14:dur="2000" advTm="2245"/>
    </mc:Choice>
    <mc:Fallback>
      <p:transition spd="slow" advTm="224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Project – Retail Industry</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539496" y="1825625"/>
            <a:ext cx="6415486" cy="2551393"/>
          </a:xfrm>
        </p:spPr>
        <p:txBody>
          <a:bodyPr/>
          <a:lstStyle/>
          <a:p>
            <a:pPr marL="342900" indent="-342900">
              <a:buFont typeface="Arial" panose="020B0604020202020204" pitchFamily="34" charset="0"/>
              <a:buChar char="•"/>
            </a:pPr>
            <a:r>
              <a:rPr lang="en-US" b="1" dirty="0"/>
              <a:t>Title: </a:t>
            </a:r>
            <a:r>
              <a:rPr lang="en-US" dirty="0"/>
              <a:t>Customer Behavior (Patterns   		    and Trends)</a:t>
            </a:r>
          </a:p>
          <a:p>
            <a:pPr marL="342900" indent="-342900">
              <a:buFont typeface="Arial" panose="020B0604020202020204" pitchFamily="34" charset="0"/>
              <a:buChar char="•"/>
            </a:pPr>
            <a:r>
              <a:rPr lang="en-US" b="1" dirty="0"/>
              <a:t>Aim: </a:t>
            </a:r>
            <a:r>
              <a:rPr lang="en-US" dirty="0"/>
              <a:t>To find a purchase pattern /   		  trend in the Customer’s behavior </a:t>
            </a:r>
          </a:p>
          <a:p>
            <a:pPr marL="342900" indent="-342900">
              <a:buFont typeface="Arial" panose="020B0604020202020204" pitchFamily="34" charset="0"/>
              <a:buChar char="•"/>
            </a:pPr>
            <a:r>
              <a:rPr lang="en-US" b="1" dirty="0"/>
              <a:t>Dataset: </a:t>
            </a:r>
            <a:r>
              <a:rPr lang="en-US" dirty="0"/>
              <a:t>OnlineRetail.xlsx</a:t>
            </a:r>
            <a:endParaRPr lang="en-US" b="1" dirty="0"/>
          </a:p>
        </p:txBody>
      </p:sp>
      <p:pic>
        <p:nvPicPr>
          <p:cNvPr id="47" name="Audio 46">
            <a:hlinkClick r:id="" action="ppaction://media"/>
            <a:extLst>
              <a:ext uri="{FF2B5EF4-FFF2-40B4-BE49-F238E27FC236}">
                <a16:creationId xmlns:a16="http://schemas.microsoft.com/office/drawing/2014/main" id="{E8DFE347-B171-8DD6-2626-1969415CDB6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02193766"/>
      </p:ext>
    </p:extLst>
  </p:cSld>
  <p:clrMapOvr>
    <a:masterClrMapping/>
  </p:clrMapOvr>
  <mc:AlternateContent xmlns:mc="http://schemas.openxmlformats.org/markup-compatibility/2006">
    <mc:Choice xmlns:p14="http://schemas.microsoft.com/office/powerpoint/2010/main" Requires="p14">
      <p:transition spd="slow" p14:dur="2000" advTm="23879"/>
    </mc:Choice>
    <mc:Fallback>
      <p:transition spd="slow" advTm="23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18060"/>
            <a:ext cx="8228174" cy="1325563"/>
          </a:xfrm>
        </p:spPr>
        <p:txBody>
          <a:bodyPr/>
          <a:lstStyle/>
          <a:p>
            <a:r>
              <a:rPr lang="en-US" dirty="0"/>
              <a:t>Working with OnlineRetail.xlsx</a:t>
            </a:r>
          </a:p>
        </p:txBody>
      </p:sp>
      <p:sp>
        <p:nvSpPr>
          <p:cNvPr id="3" name="Content Placeholder 2">
            <a:extLst>
              <a:ext uri="{FF2B5EF4-FFF2-40B4-BE49-F238E27FC236}">
                <a16:creationId xmlns:a16="http://schemas.microsoft.com/office/drawing/2014/main" id="{0F2EABE2-8387-B648-2C6D-704841741C03}"/>
              </a:ext>
            </a:extLst>
          </p:cNvPr>
          <p:cNvSpPr>
            <a:spLocks noGrp="1"/>
          </p:cNvSpPr>
          <p:nvPr>
            <p:ph idx="1"/>
          </p:nvPr>
        </p:nvSpPr>
        <p:spPr>
          <a:xfrm>
            <a:off x="1179576" y="1911096"/>
            <a:ext cx="9829800" cy="3387045"/>
          </a:xfrm>
        </p:spPr>
        <p:txBody>
          <a:bodyPr/>
          <a:lstStyle/>
          <a:p>
            <a:r>
              <a:rPr lang="en-US" dirty="0"/>
              <a:t>Loading data and Changing data types</a:t>
            </a:r>
          </a:p>
          <a:p>
            <a:r>
              <a:rPr lang="en-US" dirty="0"/>
              <a:t>Exploring and Dividing – based on Countries</a:t>
            </a:r>
          </a:p>
          <a:p>
            <a:r>
              <a:rPr lang="en-US" dirty="0"/>
              <a:t>Countries used (For Plotting)</a:t>
            </a:r>
          </a:p>
          <a:p>
            <a:pPr marL="457200" lvl="1" indent="0">
              <a:buNone/>
            </a:pPr>
            <a:r>
              <a:rPr lang="en-US" dirty="0"/>
              <a:t>- USA	- Japan	- Italy		- Unspecified</a:t>
            </a:r>
          </a:p>
          <a:p>
            <a:pPr marL="457200" lvl="1" indent="0">
              <a:buNone/>
            </a:pPr>
            <a:r>
              <a:rPr lang="en-US" dirty="0"/>
              <a:t>- Spain	- France	- Canada</a:t>
            </a:r>
          </a:p>
          <a:p>
            <a:r>
              <a:rPr lang="en-US" dirty="0"/>
              <a:t> Adding Map</a:t>
            </a:r>
          </a:p>
          <a:p>
            <a:r>
              <a:rPr lang="en-US" dirty="0"/>
              <a:t>Summary</a:t>
            </a:r>
          </a:p>
        </p:txBody>
      </p:sp>
      <p:pic>
        <p:nvPicPr>
          <p:cNvPr id="38" name="Audio 37">
            <a:hlinkClick r:id="" action="ppaction://media"/>
            <a:extLst>
              <a:ext uri="{FF2B5EF4-FFF2-40B4-BE49-F238E27FC236}">
                <a16:creationId xmlns:a16="http://schemas.microsoft.com/office/drawing/2014/main" id="{8C97ED99-8C4E-CC62-121E-D7F41285077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19213662"/>
      </p:ext>
    </p:extLst>
  </p:cSld>
  <p:clrMapOvr>
    <a:masterClrMapping/>
  </p:clrMapOvr>
  <mc:AlternateContent xmlns:mc="http://schemas.openxmlformats.org/markup-compatibility/2006">
    <mc:Choice xmlns:p14="http://schemas.microsoft.com/office/powerpoint/2010/main" Requires="p14">
      <p:transition spd="slow" p14:dur="2000" advTm="14392"/>
    </mc:Choice>
    <mc:Fallback>
      <p:transition spd="slow" advTm="14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Loading Data and Changing Data Type</a:t>
            </a:r>
          </a:p>
        </p:txBody>
      </p:sp>
      <p:sp>
        <p:nvSpPr>
          <p:cNvPr id="4" name="Content Placeholder 3">
            <a:extLst>
              <a:ext uri="{FF2B5EF4-FFF2-40B4-BE49-F238E27FC236}">
                <a16:creationId xmlns:a16="http://schemas.microsoft.com/office/drawing/2014/main" id="{CC50807E-59FD-FFE2-2A4D-4BDC7B7E0760}"/>
              </a:ext>
            </a:extLst>
          </p:cNvPr>
          <p:cNvSpPr>
            <a:spLocks noGrp="1"/>
          </p:cNvSpPr>
          <p:nvPr>
            <p:ph idx="1"/>
          </p:nvPr>
        </p:nvSpPr>
        <p:spPr>
          <a:xfrm>
            <a:off x="733425" y="1358646"/>
            <a:ext cx="10515600" cy="3859742"/>
          </a:xfrm>
        </p:spPr>
        <p:txBody>
          <a:bodyPr/>
          <a:lstStyle/>
          <a:p>
            <a:r>
              <a:rPr lang="en-US" sz="2400" dirty="0"/>
              <a:t>Used R and </a:t>
            </a:r>
            <a:r>
              <a:rPr lang="en-US" sz="2400" dirty="0" err="1"/>
              <a:t>Rstudio</a:t>
            </a:r>
            <a:endParaRPr lang="en-US" sz="2400" dirty="0"/>
          </a:p>
          <a:p>
            <a:r>
              <a:rPr lang="en-US" sz="2400" dirty="0"/>
              <a:t>Changed data Type into </a:t>
            </a:r>
            <a:r>
              <a:rPr lang="en-US" sz="2400" i="1" dirty="0"/>
              <a:t>factor</a:t>
            </a:r>
          </a:p>
          <a:p>
            <a:endParaRPr lang="en-US" dirty="0"/>
          </a:p>
        </p:txBody>
      </p:sp>
      <p:pic>
        <p:nvPicPr>
          <p:cNvPr id="7" name="Picture 6">
            <a:extLst>
              <a:ext uri="{FF2B5EF4-FFF2-40B4-BE49-F238E27FC236}">
                <a16:creationId xmlns:a16="http://schemas.microsoft.com/office/drawing/2014/main" id="{165A84DB-ADFC-ADFA-593C-4A95F85D423D}"/>
              </a:ext>
            </a:extLst>
          </p:cNvPr>
          <p:cNvPicPr>
            <a:picLocks noChangeAspect="1"/>
          </p:cNvPicPr>
          <p:nvPr/>
        </p:nvPicPr>
        <p:blipFill>
          <a:blip r:embed="rId5"/>
          <a:stretch>
            <a:fillRect/>
          </a:stretch>
        </p:blipFill>
        <p:spPr>
          <a:xfrm>
            <a:off x="6423789" y="2202752"/>
            <a:ext cx="5613069" cy="3819270"/>
          </a:xfrm>
          <a:prstGeom prst="rect">
            <a:avLst/>
          </a:prstGeom>
        </p:spPr>
      </p:pic>
      <p:pic>
        <p:nvPicPr>
          <p:cNvPr id="9" name="Picture 8">
            <a:extLst>
              <a:ext uri="{FF2B5EF4-FFF2-40B4-BE49-F238E27FC236}">
                <a16:creationId xmlns:a16="http://schemas.microsoft.com/office/drawing/2014/main" id="{AFD04CCD-2B34-6D89-CF64-60765B1CD0CC}"/>
              </a:ext>
            </a:extLst>
          </p:cNvPr>
          <p:cNvPicPr>
            <a:picLocks noChangeAspect="1"/>
          </p:cNvPicPr>
          <p:nvPr/>
        </p:nvPicPr>
        <p:blipFill>
          <a:blip r:embed="rId6"/>
          <a:stretch>
            <a:fillRect/>
          </a:stretch>
        </p:blipFill>
        <p:spPr>
          <a:xfrm>
            <a:off x="733425" y="2202752"/>
            <a:ext cx="5283854" cy="3859742"/>
          </a:xfrm>
          <a:prstGeom prst="rect">
            <a:avLst/>
          </a:prstGeom>
        </p:spPr>
      </p:pic>
      <p:pic>
        <p:nvPicPr>
          <p:cNvPr id="51" name="Audio 50">
            <a:hlinkClick r:id="" action="ppaction://media"/>
            <a:extLst>
              <a:ext uri="{FF2B5EF4-FFF2-40B4-BE49-F238E27FC236}">
                <a16:creationId xmlns:a16="http://schemas.microsoft.com/office/drawing/2014/main" id="{08DE9966-7F35-D334-45E4-185A44EE8CA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99429681"/>
      </p:ext>
    </p:extLst>
  </p:cSld>
  <p:clrMapOvr>
    <a:masterClrMapping/>
  </p:clrMapOvr>
  <mc:AlternateContent xmlns:mc="http://schemas.openxmlformats.org/markup-compatibility/2006">
    <mc:Choice xmlns:p14="http://schemas.microsoft.com/office/powerpoint/2010/main" Requires="p14">
      <p:transition spd="slow" p14:dur="2000" advTm="22287"/>
    </mc:Choice>
    <mc:Fallback>
      <p:transition spd="slow" advTm="22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Exploring and Dividing Data – based on Countries</a:t>
            </a:r>
          </a:p>
        </p:txBody>
      </p:sp>
      <p:sp>
        <p:nvSpPr>
          <p:cNvPr id="8" name="Content Placeholder 7">
            <a:extLst>
              <a:ext uri="{FF2B5EF4-FFF2-40B4-BE49-F238E27FC236}">
                <a16:creationId xmlns:a16="http://schemas.microsoft.com/office/drawing/2014/main" id="{9E48C456-8BCB-1BD5-A0D5-BC55F82BD3FE}"/>
              </a:ext>
            </a:extLst>
          </p:cNvPr>
          <p:cNvSpPr>
            <a:spLocks noGrp="1"/>
          </p:cNvSpPr>
          <p:nvPr>
            <p:ph idx="1"/>
          </p:nvPr>
        </p:nvSpPr>
        <p:spPr/>
        <p:txBody>
          <a:bodyPr>
            <a:normAutofit/>
          </a:bodyPr>
          <a:lstStyle/>
          <a:p>
            <a:r>
              <a:rPr lang="en-US" dirty="0"/>
              <a:t>Plotting whole data – Unreadable</a:t>
            </a:r>
          </a:p>
          <a:p>
            <a:pPr marL="0" indent="0">
              <a:buNone/>
            </a:pPr>
            <a:endParaRPr lang="en-US" dirty="0"/>
          </a:p>
          <a:p>
            <a:r>
              <a:rPr lang="en-US" dirty="0"/>
              <a:t>Getting Country - specific insights</a:t>
            </a:r>
          </a:p>
          <a:p>
            <a:pPr marL="0" indent="0">
              <a:buNone/>
            </a:pPr>
            <a:endParaRPr lang="en-US" dirty="0"/>
          </a:p>
          <a:p>
            <a:r>
              <a:rPr lang="en-US" dirty="0"/>
              <a:t>More accurate and precise results</a:t>
            </a:r>
          </a:p>
        </p:txBody>
      </p:sp>
      <p:pic>
        <p:nvPicPr>
          <p:cNvPr id="10" name="Picture 9">
            <a:extLst>
              <a:ext uri="{FF2B5EF4-FFF2-40B4-BE49-F238E27FC236}">
                <a16:creationId xmlns:a16="http://schemas.microsoft.com/office/drawing/2014/main" id="{CC60CE6F-2A3C-180F-E057-C811D7ACD238}"/>
              </a:ext>
            </a:extLst>
          </p:cNvPr>
          <p:cNvPicPr>
            <a:picLocks noChangeAspect="1"/>
          </p:cNvPicPr>
          <p:nvPr/>
        </p:nvPicPr>
        <p:blipFill>
          <a:blip r:embed="rId5"/>
          <a:stretch>
            <a:fillRect/>
          </a:stretch>
        </p:blipFill>
        <p:spPr>
          <a:xfrm>
            <a:off x="7091362" y="1087162"/>
            <a:ext cx="5100638" cy="3450275"/>
          </a:xfrm>
          <a:prstGeom prst="rect">
            <a:avLst/>
          </a:prstGeom>
        </p:spPr>
      </p:pic>
      <p:grpSp>
        <p:nvGrpSpPr>
          <p:cNvPr id="17" name="Group 16">
            <a:extLst>
              <a:ext uri="{FF2B5EF4-FFF2-40B4-BE49-F238E27FC236}">
                <a16:creationId xmlns:a16="http://schemas.microsoft.com/office/drawing/2014/main" id="{0E0337DD-0FEF-0CD3-07FD-BDCF7B616821}"/>
              </a:ext>
            </a:extLst>
          </p:cNvPr>
          <p:cNvGrpSpPr/>
          <p:nvPr/>
        </p:nvGrpSpPr>
        <p:grpSpPr>
          <a:xfrm>
            <a:off x="6765895" y="1644380"/>
            <a:ext cx="469800" cy="251280"/>
            <a:chOff x="6765895" y="1644380"/>
            <a:chExt cx="469800" cy="251280"/>
          </a:xfrm>
        </p:grpSpPr>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7D47490F-0776-DF17-F377-ABB2D33E91AD}"/>
                    </a:ext>
                  </a:extLst>
                </p14:cNvPr>
                <p14:cNvContentPartPr/>
                <p14:nvPr/>
              </p14:nvContentPartPr>
              <p14:xfrm>
                <a:off x="6765895" y="1649420"/>
                <a:ext cx="469800" cy="246240"/>
              </p14:xfrm>
            </p:contentPart>
          </mc:Choice>
          <mc:Fallback>
            <p:pic>
              <p:nvPicPr>
                <p:cNvPr id="13" name="Ink 12">
                  <a:extLst>
                    <a:ext uri="{FF2B5EF4-FFF2-40B4-BE49-F238E27FC236}">
                      <a16:creationId xmlns:a16="http://schemas.microsoft.com/office/drawing/2014/main" id="{7D47490F-0776-DF17-F377-ABB2D33E91AD}"/>
                    </a:ext>
                  </a:extLst>
                </p:cNvPr>
                <p:cNvPicPr/>
                <p:nvPr/>
              </p:nvPicPr>
              <p:blipFill>
                <a:blip r:embed="rId7"/>
                <a:stretch>
                  <a:fillRect/>
                </a:stretch>
              </p:blipFill>
              <p:spPr>
                <a:xfrm>
                  <a:off x="6756895" y="1640420"/>
                  <a:ext cx="48744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Ink 13">
                  <a:extLst>
                    <a:ext uri="{FF2B5EF4-FFF2-40B4-BE49-F238E27FC236}">
                      <a16:creationId xmlns:a16="http://schemas.microsoft.com/office/drawing/2014/main" id="{E1BC52B5-161E-BE07-AB89-91D0876549C1}"/>
                    </a:ext>
                  </a:extLst>
                </p14:cNvPr>
                <p14:cNvContentPartPr/>
                <p14:nvPr/>
              </p14:nvContentPartPr>
              <p14:xfrm>
                <a:off x="7219855" y="1644380"/>
                <a:ext cx="14400" cy="100800"/>
              </p14:xfrm>
            </p:contentPart>
          </mc:Choice>
          <mc:Fallback>
            <p:pic>
              <p:nvPicPr>
                <p:cNvPr id="14" name="Ink 13">
                  <a:extLst>
                    <a:ext uri="{FF2B5EF4-FFF2-40B4-BE49-F238E27FC236}">
                      <a16:creationId xmlns:a16="http://schemas.microsoft.com/office/drawing/2014/main" id="{E1BC52B5-161E-BE07-AB89-91D0876549C1}"/>
                    </a:ext>
                  </a:extLst>
                </p:cNvPr>
                <p:cNvPicPr/>
                <p:nvPr/>
              </p:nvPicPr>
              <p:blipFill>
                <a:blip r:embed="rId9"/>
                <a:stretch>
                  <a:fillRect/>
                </a:stretch>
              </p:blipFill>
              <p:spPr>
                <a:xfrm>
                  <a:off x="7210855" y="1635380"/>
                  <a:ext cx="3204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6" name="Ink 15">
                  <a:extLst>
                    <a:ext uri="{FF2B5EF4-FFF2-40B4-BE49-F238E27FC236}">
                      <a16:creationId xmlns:a16="http://schemas.microsoft.com/office/drawing/2014/main" id="{DC10885E-2CA3-11B2-A0AC-8B99DADE5E70}"/>
                    </a:ext>
                  </a:extLst>
                </p14:cNvPr>
                <p14:cNvContentPartPr/>
                <p14:nvPr/>
              </p14:nvContentPartPr>
              <p14:xfrm>
                <a:off x="7140295" y="1767860"/>
                <a:ext cx="92160" cy="13320"/>
              </p14:xfrm>
            </p:contentPart>
          </mc:Choice>
          <mc:Fallback>
            <p:pic>
              <p:nvPicPr>
                <p:cNvPr id="16" name="Ink 15">
                  <a:extLst>
                    <a:ext uri="{FF2B5EF4-FFF2-40B4-BE49-F238E27FC236}">
                      <a16:creationId xmlns:a16="http://schemas.microsoft.com/office/drawing/2014/main" id="{DC10885E-2CA3-11B2-A0AC-8B99DADE5E70}"/>
                    </a:ext>
                  </a:extLst>
                </p:cNvPr>
                <p:cNvPicPr/>
                <p:nvPr/>
              </p:nvPicPr>
              <p:blipFill>
                <a:blip r:embed="rId11"/>
                <a:stretch>
                  <a:fillRect/>
                </a:stretch>
              </p:blipFill>
              <p:spPr>
                <a:xfrm>
                  <a:off x="7131295" y="1758860"/>
                  <a:ext cx="109800" cy="30960"/>
                </a:xfrm>
                <a:prstGeom prst="rect">
                  <a:avLst/>
                </a:prstGeom>
              </p:spPr>
            </p:pic>
          </mc:Fallback>
        </mc:AlternateContent>
      </p:grpSp>
      <p:pic>
        <p:nvPicPr>
          <p:cNvPr id="77" name="Audio 76">
            <a:hlinkClick r:id="" action="ppaction://media"/>
            <a:extLst>
              <a:ext uri="{FF2B5EF4-FFF2-40B4-BE49-F238E27FC236}">
                <a16:creationId xmlns:a16="http://schemas.microsoft.com/office/drawing/2014/main" id="{2B69A1E7-2BC8-7B98-0FD0-1712876E5127}"/>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942647457"/>
      </p:ext>
    </p:extLst>
  </p:cSld>
  <p:clrMapOvr>
    <a:masterClrMapping/>
  </p:clrMapOvr>
  <mc:AlternateContent xmlns:mc="http://schemas.openxmlformats.org/markup-compatibility/2006">
    <mc:Choice xmlns:p14="http://schemas.microsoft.com/office/powerpoint/2010/main" Requires="p14">
      <p:transition spd="slow" p14:dur="2000" advTm="35295"/>
    </mc:Choice>
    <mc:Fallback>
      <p:transition spd="slow" advTm="35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Plotting – Based on Countries</a:t>
            </a:r>
          </a:p>
        </p:txBody>
      </p:sp>
      <p:sp>
        <p:nvSpPr>
          <p:cNvPr id="8" name="Text Placeholder 7">
            <a:extLst>
              <a:ext uri="{FF2B5EF4-FFF2-40B4-BE49-F238E27FC236}">
                <a16:creationId xmlns:a16="http://schemas.microsoft.com/office/drawing/2014/main" id="{B1865C2E-01E0-6EDB-2A68-A268B2996A9F}"/>
              </a:ext>
            </a:extLst>
          </p:cNvPr>
          <p:cNvSpPr>
            <a:spLocks noGrp="1"/>
          </p:cNvSpPr>
          <p:nvPr>
            <p:ph type="body" sz="quarter" idx="3"/>
          </p:nvPr>
        </p:nvSpPr>
        <p:spPr>
          <a:xfrm>
            <a:off x="6146797" y="866776"/>
            <a:ext cx="5183188" cy="823912"/>
          </a:xfrm>
        </p:spPr>
        <p:txBody>
          <a:bodyPr/>
          <a:lstStyle/>
          <a:p>
            <a:r>
              <a:rPr lang="en-US" dirty="0"/>
              <a:t>France</a:t>
            </a:r>
          </a:p>
        </p:txBody>
      </p:sp>
      <p:sp>
        <p:nvSpPr>
          <p:cNvPr id="10" name="Content Placeholder 9">
            <a:extLst>
              <a:ext uri="{FF2B5EF4-FFF2-40B4-BE49-F238E27FC236}">
                <a16:creationId xmlns:a16="http://schemas.microsoft.com/office/drawing/2014/main" id="{727BE2B7-84C4-1D85-2558-6CB0574C2298}"/>
              </a:ext>
            </a:extLst>
          </p:cNvPr>
          <p:cNvSpPr>
            <a:spLocks noGrp="1"/>
          </p:cNvSpPr>
          <p:nvPr>
            <p:ph sz="quarter" idx="4"/>
          </p:nvPr>
        </p:nvSpPr>
        <p:spPr>
          <a:xfrm>
            <a:off x="6146797" y="1792156"/>
            <a:ext cx="5604930" cy="3684588"/>
          </a:xfrm>
        </p:spPr>
        <p:txBody>
          <a:bodyPr/>
          <a:lstStyle/>
          <a:p>
            <a:r>
              <a:rPr lang="en-US" dirty="0"/>
              <a:t>8557 Entries</a:t>
            </a:r>
          </a:p>
          <a:p>
            <a:r>
              <a:rPr lang="en-US" dirty="0"/>
              <a:t>88 Customers</a:t>
            </a:r>
          </a:p>
        </p:txBody>
      </p:sp>
      <p:sp>
        <p:nvSpPr>
          <p:cNvPr id="12" name="Text Placeholder 11">
            <a:extLst>
              <a:ext uri="{FF2B5EF4-FFF2-40B4-BE49-F238E27FC236}">
                <a16:creationId xmlns:a16="http://schemas.microsoft.com/office/drawing/2014/main" id="{9EA7B373-8E4E-D514-89EA-390CB275A675}"/>
              </a:ext>
            </a:extLst>
          </p:cNvPr>
          <p:cNvSpPr>
            <a:spLocks noGrp="1"/>
          </p:cNvSpPr>
          <p:nvPr>
            <p:ph type="body" idx="1"/>
          </p:nvPr>
        </p:nvSpPr>
        <p:spPr>
          <a:xfrm>
            <a:off x="836611" y="940596"/>
            <a:ext cx="5157787" cy="823912"/>
          </a:xfrm>
        </p:spPr>
        <p:txBody>
          <a:bodyPr/>
          <a:lstStyle/>
          <a:p>
            <a:r>
              <a:rPr lang="en-US" dirty="0"/>
              <a:t>USA</a:t>
            </a:r>
          </a:p>
        </p:txBody>
      </p:sp>
      <p:sp>
        <p:nvSpPr>
          <p:cNvPr id="14" name="Content Placeholder 13">
            <a:extLst>
              <a:ext uri="{FF2B5EF4-FFF2-40B4-BE49-F238E27FC236}">
                <a16:creationId xmlns:a16="http://schemas.microsoft.com/office/drawing/2014/main" id="{CA4275D2-697F-8E1D-DABE-1CCB60CCC3C4}"/>
              </a:ext>
            </a:extLst>
          </p:cNvPr>
          <p:cNvSpPr>
            <a:spLocks noGrp="1"/>
          </p:cNvSpPr>
          <p:nvPr>
            <p:ph sz="half" idx="2"/>
          </p:nvPr>
        </p:nvSpPr>
        <p:spPr>
          <a:xfrm>
            <a:off x="836610" y="1792156"/>
            <a:ext cx="5157787" cy="3684588"/>
          </a:xfrm>
        </p:spPr>
        <p:txBody>
          <a:bodyPr/>
          <a:lstStyle/>
          <a:p>
            <a:r>
              <a:rPr lang="en-US" dirty="0"/>
              <a:t>291 Entries</a:t>
            </a:r>
          </a:p>
          <a:p>
            <a:r>
              <a:rPr lang="en-US" dirty="0"/>
              <a:t>4 Customers and 7 Invoices</a:t>
            </a:r>
          </a:p>
          <a:p>
            <a:endParaRPr lang="en-US" dirty="0"/>
          </a:p>
        </p:txBody>
      </p:sp>
      <p:pic>
        <p:nvPicPr>
          <p:cNvPr id="16" name="Picture 15">
            <a:extLst>
              <a:ext uri="{FF2B5EF4-FFF2-40B4-BE49-F238E27FC236}">
                <a16:creationId xmlns:a16="http://schemas.microsoft.com/office/drawing/2014/main" id="{ED85CA38-965B-6361-6A67-60A810973B74}"/>
              </a:ext>
            </a:extLst>
          </p:cNvPr>
          <p:cNvPicPr>
            <a:picLocks noChangeAspect="1"/>
          </p:cNvPicPr>
          <p:nvPr/>
        </p:nvPicPr>
        <p:blipFill>
          <a:blip r:embed="rId5"/>
          <a:stretch>
            <a:fillRect/>
          </a:stretch>
        </p:blipFill>
        <p:spPr>
          <a:xfrm>
            <a:off x="275295" y="2767681"/>
            <a:ext cx="5112420" cy="3565386"/>
          </a:xfrm>
          <a:prstGeom prst="rect">
            <a:avLst/>
          </a:prstGeom>
        </p:spPr>
      </p:pic>
      <p:pic>
        <p:nvPicPr>
          <p:cNvPr id="21" name="Picture 20">
            <a:extLst>
              <a:ext uri="{FF2B5EF4-FFF2-40B4-BE49-F238E27FC236}">
                <a16:creationId xmlns:a16="http://schemas.microsoft.com/office/drawing/2014/main" id="{069BC44B-68EC-BF7D-683C-163606E3D525}"/>
              </a:ext>
            </a:extLst>
          </p:cNvPr>
          <p:cNvPicPr>
            <a:picLocks noChangeAspect="1"/>
          </p:cNvPicPr>
          <p:nvPr/>
        </p:nvPicPr>
        <p:blipFill>
          <a:blip r:embed="rId6"/>
          <a:stretch>
            <a:fillRect/>
          </a:stretch>
        </p:blipFill>
        <p:spPr>
          <a:xfrm>
            <a:off x="5920049" y="2709193"/>
            <a:ext cx="5157263" cy="3623874"/>
          </a:xfrm>
          <a:prstGeom prst="rect">
            <a:avLst/>
          </a:prstGeom>
        </p:spPr>
      </p:pic>
      <p:pic>
        <p:nvPicPr>
          <p:cNvPr id="96" name="Audio 95">
            <a:hlinkClick r:id="" action="ppaction://media"/>
            <a:extLst>
              <a:ext uri="{FF2B5EF4-FFF2-40B4-BE49-F238E27FC236}">
                <a16:creationId xmlns:a16="http://schemas.microsoft.com/office/drawing/2014/main" id="{3FAFA13B-B7EE-2236-36CA-DCA04C8EAF3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13910725"/>
      </p:ext>
    </p:extLst>
  </p:cSld>
  <p:clrMapOvr>
    <a:masterClrMapping/>
  </p:clrMapOvr>
  <mc:AlternateContent xmlns:mc="http://schemas.openxmlformats.org/markup-compatibility/2006">
    <mc:Choice xmlns:p14="http://schemas.microsoft.com/office/powerpoint/2010/main" Requires="p14">
      <p:transition spd="slow" p14:dur="2000" advTm="17442"/>
    </mc:Choice>
    <mc:Fallback>
      <p:transition spd="slow" advTm="17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561712" y="55693"/>
            <a:ext cx="10515600" cy="1325563"/>
          </a:xfrm>
        </p:spPr>
        <p:txBody>
          <a:bodyPr/>
          <a:lstStyle/>
          <a:p>
            <a:r>
              <a:rPr lang="en-US" dirty="0"/>
              <a:t>Plotting – Based on Countries (cont.)</a:t>
            </a:r>
          </a:p>
        </p:txBody>
      </p:sp>
      <p:sp>
        <p:nvSpPr>
          <p:cNvPr id="8" name="Text Placeholder 7">
            <a:extLst>
              <a:ext uri="{FF2B5EF4-FFF2-40B4-BE49-F238E27FC236}">
                <a16:creationId xmlns:a16="http://schemas.microsoft.com/office/drawing/2014/main" id="{B1865C2E-01E0-6EDB-2A68-A268B2996A9F}"/>
              </a:ext>
            </a:extLst>
          </p:cNvPr>
          <p:cNvSpPr>
            <a:spLocks noGrp="1"/>
          </p:cNvSpPr>
          <p:nvPr>
            <p:ph type="body" sz="quarter" idx="3"/>
          </p:nvPr>
        </p:nvSpPr>
        <p:spPr>
          <a:xfrm>
            <a:off x="6146797" y="866776"/>
            <a:ext cx="5183188" cy="823912"/>
          </a:xfrm>
        </p:spPr>
        <p:txBody>
          <a:bodyPr/>
          <a:lstStyle/>
          <a:p>
            <a:r>
              <a:rPr lang="en-US" dirty="0"/>
              <a:t>Japan</a:t>
            </a:r>
          </a:p>
        </p:txBody>
      </p:sp>
      <p:sp>
        <p:nvSpPr>
          <p:cNvPr id="10" name="Content Placeholder 9">
            <a:extLst>
              <a:ext uri="{FF2B5EF4-FFF2-40B4-BE49-F238E27FC236}">
                <a16:creationId xmlns:a16="http://schemas.microsoft.com/office/drawing/2014/main" id="{727BE2B7-84C4-1D85-2558-6CB0574C2298}"/>
              </a:ext>
            </a:extLst>
          </p:cNvPr>
          <p:cNvSpPr>
            <a:spLocks noGrp="1"/>
          </p:cNvSpPr>
          <p:nvPr>
            <p:ph sz="quarter" idx="4"/>
          </p:nvPr>
        </p:nvSpPr>
        <p:spPr>
          <a:xfrm>
            <a:off x="6146797" y="1792156"/>
            <a:ext cx="5604930" cy="3684588"/>
          </a:xfrm>
        </p:spPr>
        <p:txBody>
          <a:bodyPr/>
          <a:lstStyle/>
          <a:p>
            <a:r>
              <a:rPr lang="en-US" dirty="0"/>
              <a:t>358 Entries</a:t>
            </a:r>
          </a:p>
          <a:p>
            <a:r>
              <a:rPr lang="en-US" dirty="0"/>
              <a:t>8 Customers and 28 Invoices</a:t>
            </a:r>
          </a:p>
        </p:txBody>
      </p:sp>
      <p:sp>
        <p:nvSpPr>
          <p:cNvPr id="12" name="Text Placeholder 11">
            <a:extLst>
              <a:ext uri="{FF2B5EF4-FFF2-40B4-BE49-F238E27FC236}">
                <a16:creationId xmlns:a16="http://schemas.microsoft.com/office/drawing/2014/main" id="{9EA7B373-8E4E-D514-89EA-390CB275A675}"/>
              </a:ext>
            </a:extLst>
          </p:cNvPr>
          <p:cNvSpPr>
            <a:spLocks noGrp="1"/>
          </p:cNvSpPr>
          <p:nvPr>
            <p:ph type="body" idx="1"/>
          </p:nvPr>
        </p:nvSpPr>
        <p:spPr>
          <a:xfrm>
            <a:off x="836609" y="866776"/>
            <a:ext cx="5157787" cy="823912"/>
          </a:xfrm>
        </p:spPr>
        <p:txBody>
          <a:bodyPr/>
          <a:lstStyle/>
          <a:p>
            <a:r>
              <a:rPr lang="en-US" dirty="0"/>
              <a:t>Spain</a:t>
            </a:r>
          </a:p>
        </p:txBody>
      </p:sp>
      <p:sp>
        <p:nvSpPr>
          <p:cNvPr id="14" name="Content Placeholder 13">
            <a:extLst>
              <a:ext uri="{FF2B5EF4-FFF2-40B4-BE49-F238E27FC236}">
                <a16:creationId xmlns:a16="http://schemas.microsoft.com/office/drawing/2014/main" id="{CA4275D2-697F-8E1D-DABE-1CCB60CCC3C4}"/>
              </a:ext>
            </a:extLst>
          </p:cNvPr>
          <p:cNvSpPr>
            <a:spLocks noGrp="1"/>
          </p:cNvSpPr>
          <p:nvPr>
            <p:ph sz="half" idx="2"/>
          </p:nvPr>
        </p:nvSpPr>
        <p:spPr>
          <a:xfrm>
            <a:off x="836610" y="1792156"/>
            <a:ext cx="5157787" cy="3684588"/>
          </a:xfrm>
        </p:spPr>
        <p:txBody>
          <a:bodyPr/>
          <a:lstStyle/>
          <a:p>
            <a:r>
              <a:rPr lang="en-US" dirty="0"/>
              <a:t>2533 Entries</a:t>
            </a:r>
          </a:p>
          <a:p>
            <a:r>
              <a:rPr lang="en-US" dirty="0"/>
              <a:t>31 Customers and 105 Invoices</a:t>
            </a:r>
          </a:p>
          <a:p>
            <a:endParaRPr lang="en-US" dirty="0"/>
          </a:p>
        </p:txBody>
      </p:sp>
      <p:pic>
        <p:nvPicPr>
          <p:cNvPr id="4" name="Picture 3">
            <a:extLst>
              <a:ext uri="{FF2B5EF4-FFF2-40B4-BE49-F238E27FC236}">
                <a16:creationId xmlns:a16="http://schemas.microsoft.com/office/drawing/2014/main" id="{9DEF319A-4095-2388-3B6E-BC59A61A5052}"/>
              </a:ext>
            </a:extLst>
          </p:cNvPr>
          <p:cNvPicPr>
            <a:picLocks noChangeAspect="1"/>
          </p:cNvPicPr>
          <p:nvPr/>
        </p:nvPicPr>
        <p:blipFill>
          <a:blip r:embed="rId5"/>
          <a:stretch>
            <a:fillRect/>
          </a:stretch>
        </p:blipFill>
        <p:spPr>
          <a:xfrm>
            <a:off x="272269" y="2657374"/>
            <a:ext cx="5200113" cy="3684587"/>
          </a:xfrm>
          <a:prstGeom prst="rect">
            <a:avLst/>
          </a:prstGeom>
        </p:spPr>
      </p:pic>
      <p:pic>
        <p:nvPicPr>
          <p:cNvPr id="6" name="Picture 5">
            <a:extLst>
              <a:ext uri="{FF2B5EF4-FFF2-40B4-BE49-F238E27FC236}">
                <a16:creationId xmlns:a16="http://schemas.microsoft.com/office/drawing/2014/main" id="{F61235D4-A56C-4446-BC71-E4C48B138578}"/>
              </a:ext>
            </a:extLst>
          </p:cNvPr>
          <p:cNvPicPr>
            <a:picLocks noChangeAspect="1"/>
          </p:cNvPicPr>
          <p:nvPr/>
        </p:nvPicPr>
        <p:blipFill>
          <a:blip r:embed="rId6"/>
          <a:stretch>
            <a:fillRect/>
          </a:stretch>
        </p:blipFill>
        <p:spPr>
          <a:xfrm>
            <a:off x="6030450" y="2570294"/>
            <a:ext cx="5745077" cy="3932106"/>
          </a:xfrm>
          <a:prstGeom prst="rect">
            <a:avLst/>
          </a:prstGeom>
        </p:spPr>
      </p:pic>
      <p:pic>
        <p:nvPicPr>
          <p:cNvPr id="58" name="Audio 57">
            <a:hlinkClick r:id="" action="ppaction://media"/>
            <a:extLst>
              <a:ext uri="{FF2B5EF4-FFF2-40B4-BE49-F238E27FC236}">
                <a16:creationId xmlns:a16="http://schemas.microsoft.com/office/drawing/2014/main" id="{09BE3D14-2EE2-9B9E-4DFF-C6B09669C77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001455425"/>
      </p:ext>
    </p:extLst>
  </p:cSld>
  <p:clrMapOvr>
    <a:masterClrMapping/>
  </p:clrMapOvr>
  <mc:AlternateContent xmlns:mc="http://schemas.openxmlformats.org/markup-compatibility/2006">
    <mc:Choice xmlns:p14="http://schemas.microsoft.com/office/powerpoint/2010/main" Requires="p14">
      <p:transition spd="slow" p14:dur="2000" advTm="22058"/>
    </mc:Choice>
    <mc:Fallback>
      <p:transition spd="slow" advTm="22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561712" y="55693"/>
            <a:ext cx="10515600" cy="1325563"/>
          </a:xfrm>
        </p:spPr>
        <p:txBody>
          <a:bodyPr/>
          <a:lstStyle/>
          <a:p>
            <a:r>
              <a:rPr lang="en-US" dirty="0"/>
              <a:t>Plotting – Based on Countries (cont.)</a:t>
            </a:r>
          </a:p>
        </p:txBody>
      </p:sp>
      <p:sp>
        <p:nvSpPr>
          <p:cNvPr id="8" name="Text Placeholder 7">
            <a:extLst>
              <a:ext uri="{FF2B5EF4-FFF2-40B4-BE49-F238E27FC236}">
                <a16:creationId xmlns:a16="http://schemas.microsoft.com/office/drawing/2014/main" id="{B1865C2E-01E0-6EDB-2A68-A268B2996A9F}"/>
              </a:ext>
            </a:extLst>
          </p:cNvPr>
          <p:cNvSpPr>
            <a:spLocks noGrp="1"/>
          </p:cNvSpPr>
          <p:nvPr>
            <p:ph type="body" sz="quarter" idx="3"/>
          </p:nvPr>
        </p:nvSpPr>
        <p:spPr>
          <a:xfrm>
            <a:off x="6146797" y="866776"/>
            <a:ext cx="5183188" cy="823912"/>
          </a:xfrm>
        </p:spPr>
        <p:txBody>
          <a:bodyPr/>
          <a:lstStyle/>
          <a:p>
            <a:r>
              <a:rPr lang="en-US" dirty="0"/>
              <a:t>Canada</a:t>
            </a:r>
          </a:p>
        </p:txBody>
      </p:sp>
      <p:sp>
        <p:nvSpPr>
          <p:cNvPr id="10" name="Content Placeholder 9">
            <a:extLst>
              <a:ext uri="{FF2B5EF4-FFF2-40B4-BE49-F238E27FC236}">
                <a16:creationId xmlns:a16="http://schemas.microsoft.com/office/drawing/2014/main" id="{727BE2B7-84C4-1D85-2558-6CB0574C2298}"/>
              </a:ext>
            </a:extLst>
          </p:cNvPr>
          <p:cNvSpPr>
            <a:spLocks noGrp="1"/>
          </p:cNvSpPr>
          <p:nvPr>
            <p:ph sz="quarter" idx="4"/>
          </p:nvPr>
        </p:nvSpPr>
        <p:spPr>
          <a:xfrm>
            <a:off x="6146797" y="1792156"/>
            <a:ext cx="5604930" cy="3684588"/>
          </a:xfrm>
        </p:spPr>
        <p:txBody>
          <a:bodyPr/>
          <a:lstStyle/>
          <a:p>
            <a:r>
              <a:rPr lang="en-US" dirty="0"/>
              <a:t>151 Entries</a:t>
            </a:r>
          </a:p>
          <a:p>
            <a:r>
              <a:rPr lang="en-US" dirty="0"/>
              <a:t>4 Customers and 6 Invoices</a:t>
            </a:r>
          </a:p>
        </p:txBody>
      </p:sp>
      <p:sp>
        <p:nvSpPr>
          <p:cNvPr id="12" name="Text Placeholder 11">
            <a:extLst>
              <a:ext uri="{FF2B5EF4-FFF2-40B4-BE49-F238E27FC236}">
                <a16:creationId xmlns:a16="http://schemas.microsoft.com/office/drawing/2014/main" id="{9EA7B373-8E4E-D514-89EA-390CB275A675}"/>
              </a:ext>
            </a:extLst>
          </p:cNvPr>
          <p:cNvSpPr>
            <a:spLocks noGrp="1"/>
          </p:cNvSpPr>
          <p:nvPr>
            <p:ph type="body" idx="1"/>
          </p:nvPr>
        </p:nvSpPr>
        <p:spPr>
          <a:xfrm>
            <a:off x="836609" y="866776"/>
            <a:ext cx="5157787" cy="823912"/>
          </a:xfrm>
        </p:spPr>
        <p:txBody>
          <a:bodyPr/>
          <a:lstStyle/>
          <a:p>
            <a:r>
              <a:rPr lang="en-US" dirty="0"/>
              <a:t>Italy</a:t>
            </a:r>
          </a:p>
        </p:txBody>
      </p:sp>
      <p:sp>
        <p:nvSpPr>
          <p:cNvPr id="14" name="Content Placeholder 13">
            <a:extLst>
              <a:ext uri="{FF2B5EF4-FFF2-40B4-BE49-F238E27FC236}">
                <a16:creationId xmlns:a16="http://schemas.microsoft.com/office/drawing/2014/main" id="{CA4275D2-697F-8E1D-DABE-1CCB60CCC3C4}"/>
              </a:ext>
            </a:extLst>
          </p:cNvPr>
          <p:cNvSpPr>
            <a:spLocks noGrp="1"/>
          </p:cNvSpPr>
          <p:nvPr>
            <p:ph sz="half" idx="2"/>
          </p:nvPr>
        </p:nvSpPr>
        <p:spPr>
          <a:xfrm>
            <a:off x="836610" y="1792156"/>
            <a:ext cx="5157787" cy="3684588"/>
          </a:xfrm>
        </p:spPr>
        <p:txBody>
          <a:bodyPr/>
          <a:lstStyle/>
          <a:p>
            <a:r>
              <a:rPr lang="en-US" dirty="0"/>
              <a:t>803 Entries</a:t>
            </a:r>
          </a:p>
          <a:p>
            <a:r>
              <a:rPr lang="en-US" dirty="0"/>
              <a:t>15 Customers and 55 Invoices</a:t>
            </a:r>
          </a:p>
          <a:p>
            <a:endParaRPr lang="en-US" dirty="0"/>
          </a:p>
        </p:txBody>
      </p:sp>
      <p:pic>
        <p:nvPicPr>
          <p:cNvPr id="5" name="Picture 4">
            <a:extLst>
              <a:ext uri="{FF2B5EF4-FFF2-40B4-BE49-F238E27FC236}">
                <a16:creationId xmlns:a16="http://schemas.microsoft.com/office/drawing/2014/main" id="{51D651B3-1260-FA4C-75FB-EEA9A710AF5B}"/>
              </a:ext>
            </a:extLst>
          </p:cNvPr>
          <p:cNvPicPr>
            <a:picLocks noChangeAspect="1"/>
          </p:cNvPicPr>
          <p:nvPr/>
        </p:nvPicPr>
        <p:blipFill>
          <a:blip r:embed="rId5"/>
          <a:stretch>
            <a:fillRect/>
          </a:stretch>
        </p:blipFill>
        <p:spPr>
          <a:xfrm>
            <a:off x="440273" y="2654905"/>
            <a:ext cx="5128028" cy="3526895"/>
          </a:xfrm>
          <a:prstGeom prst="rect">
            <a:avLst/>
          </a:prstGeom>
        </p:spPr>
      </p:pic>
      <p:pic>
        <p:nvPicPr>
          <p:cNvPr id="9" name="Picture 8">
            <a:extLst>
              <a:ext uri="{FF2B5EF4-FFF2-40B4-BE49-F238E27FC236}">
                <a16:creationId xmlns:a16="http://schemas.microsoft.com/office/drawing/2014/main" id="{9DEFBC48-7646-76E7-1186-26CAA01B3D48}"/>
              </a:ext>
            </a:extLst>
          </p:cNvPr>
          <p:cNvPicPr>
            <a:picLocks noChangeAspect="1"/>
          </p:cNvPicPr>
          <p:nvPr/>
        </p:nvPicPr>
        <p:blipFill>
          <a:blip r:embed="rId6"/>
          <a:stretch>
            <a:fillRect/>
          </a:stretch>
        </p:blipFill>
        <p:spPr>
          <a:xfrm>
            <a:off x="6096000" y="2765046"/>
            <a:ext cx="5108488" cy="3526896"/>
          </a:xfrm>
          <a:prstGeom prst="rect">
            <a:avLst/>
          </a:prstGeom>
        </p:spPr>
      </p:pic>
      <p:pic>
        <p:nvPicPr>
          <p:cNvPr id="66" name="Audio 65">
            <a:hlinkClick r:id="" action="ppaction://media"/>
            <a:extLst>
              <a:ext uri="{FF2B5EF4-FFF2-40B4-BE49-F238E27FC236}">
                <a16:creationId xmlns:a16="http://schemas.microsoft.com/office/drawing/2014/main" id="{D2CDD101-2986-0D68-0856-9B63259F78B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220327700"/>
      </p:ext>
    </p:extLst>
  </p:cSld>
  <p:clrMapOvr>
    <a:masterClrMapping/>
  </p:clrMapOvr>
  <mc:AlternateContent xmlns:mc="http://schemas.openxmlformats.org/markup-compatibility/2006">
    <mc:Choice xmlns:p14="http://schemas.microsoft.com/office/powerpoint/2010/main" Requires="p14">
      <p:transition spd="slow" p14:dur="2000" advTm="20239"/>
    </mc:Choice>
    <mc:Fallback>
      <p:transition spd="slow" advTm="20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6"/>
                </p:tgtEl>
              </p:cMediaNode>
            </p:audio>
          </p:childTnLst>
        </p:cTn>
      </p:par>
    </p:tnLst>
  </p:timing>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4C90526930D184BB8EDD99A7E7B332D" ma:contentTypeVersion="8" ma:contentTypeDescription="Create a new document." ma:contentTypeScope="" ma:versionID="fdf7ca8adc00bc0db968e4b721003a35">
  <xsd:schema xmlns:xsd="http://www.w3.org/2001/XMLSchema" xmlns:xs="http://www.w3.org/2001/XMLSchema" xmlns:p="http://schemas.microsoft.com/office/2006/metadata/properties" xmlns:ns3="54a2a76b-53a1-4f4c-8478-1ce70a357be4" targetNamespace="http://schemas.microsoft.com/office/2006/metadata/properties" ma:root="true" ma:fieldsID="9d99b054f9fc44e28e6f0d5dbf5afa8b" ns3:_="">
    <xsd:import namespace="54a2a76b-53a1-4f4c-8478-1ce70a357be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a2a76b-53a1-4f4c-8478-1ce70a357b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16C19988-F50F-48B8-B0EF-3346B4349D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a2a76b-53a1-4f4c-8478-1ce70a357b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DEF148-1770-458F-8F5B-C3D0A278AA97}">
  <ds:schemaRefs>
    <ds:schemaRef ds:uri="http://schemas.microsoft.com/office/2006/documentManagement/types"/>
    <ds:schemaRef ds:uri="http://www.w3.org/XML/1998/namespace"/>
    <ds:schemaRef ds:uri="http://purl.org/dc/dcmitype/"/>
    <ds:schemaRef ds:uri="54a2a76b-53a1-4f4c-8478-1ce70a357be4"/>
    <ds:schemaRef ds:uri="http://schemas.microsoft.com/office/infopath/2007/PartnerControls"/>
    <ds:schemaRef ds:uri="http://schemas.openxmlformats.org/package/2006/metadata/core-properties"/>
    <ds:schemaRef ds:uri="http://purl.org/dc/elements/1.1/"/>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{562BBDEE-7A7E-4A41-A045-C42A54AB2C52}tf78504181_win32</Template>
  <TotalTime>406</TotalTime>
  <Words>1220</Words>
  <Application>Microsoft Office PowerPoint</Application>
  <PresentationFormat>Widescreen</PresentationFormat>
  <Paragraphs>100</Paragraphs>
  <Slides>13</Slides>
  <Notes>13</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Avenir Next LT Pro</vt:lpstr>
      <vt:lpstr>Calibri</vt:lpstr>
      <vt:lpstr>Segoe Print</vt:lpstr>
      <vt:lpstr>Tw Cen MT</vt:lpstr>
      <vt:lpstr>ShapesVTI</vt:lpstr>
      <vt:lpstr>     Project – Part 3     Job Talk INFO 5307: Knowledge Management    Tools and Technologies</vt:lpstr>
      <vt:lpstr>Job Title: Senior Data Analyst</vt:lpstr>
      <vt:lpstr>Project – Retail Industry</vt:lpstr>
      <vt:lpstr>Working with OnlineRetail.xlsx</vt:lpstr>
      <vt:lpstr>Loading Data and Changing Data Type</vt:lpstr>
      <vt:lpstr>Exploring and Dividing Data – based on Countries</vt:lpstr>
      <vt:lpstr>Plotting – Based on Countries</vt:lpstr>
      <vt:lpstr>Plotting – Based on Countries (cont.)</vt:lpstr>
      <vt:lpstr>Plotting – Based on Countries (cont.)</vt:lpstr>
      <vt:lpstr>Plotting – Based on Countries (cont.)</vt:lpstr>
      <vt:lpstr>Adding Maps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Project – Part 3     Job Talk INFO 5307: Knowledge Management    Tools and Technologies</dc:title>
  <dc:creator>Krishnagiri Tuppal, Venu Gopalan</dc:creator>
  <cp:lastModifiedBy>Krishnagiri Tuppal, Venu Gopalan</cp:lastModifiedBy>
  <cp:revision>1</cp:revision>
  <dcterms:created xsi:type="dcterms:W3CDTF">2022-12-10T17:20:02Z</dcterms:created>
  <dcterms:modified xsi:type="dcterms:W3CDTF">2022-12-11T03:48:23Z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0x01010014C90526930D184BB8EDD99A7E7B332D</vt:lpwstr>
  </property>
</Properties>
</file>